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7" r:id="rId1"/>
  </p:sldMasterIdLst>
  <p:sldIdLst>
    <p:sldId id="257" r:id="rId2"/>
    <p:sldId id="265" r:id="rId3"/>
    <p:sldId id="258" r:id="rId4"/>
    <p:sldId id="259" r:id="rId5"/>
    <p:sldId id="260" r:id="rId6"/>
    <p:sldId id="261" r:id="rId7"/>
    <p:sldId id="262" r:id="rId8"/>
    <p:sldId id="266" r:id="rId9"/>
    <p:sldId id="267" r:id="rId10"/>
    <p:sldId id="263" r:id="rId11"/>
    <p:sldId id="268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79D0FE-C32B-D0FC-A492-72D10173015C}" v="584" dt="2024-04-22T02:30:38.2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labhadruni, Keerthi" userId="S::kbala16@unh.newhaven.edu::4518f6d9-cced-4596-bcd5-da6540ebb2b1" providerId="AD" clId="Web-{3279D0FE-C32B-D0FC-A492-72D10173015C}"/>
    <pc:docChg chg="addSld delSld modSld sldOrd addMainMaster delMainMaster modMainMaster">
      <pc:chgData name="Balabhadruni, Keerthi" userId="S::kbala16@unh.newhaven.edu::4518f6d9-cced-4596-bcd5-da6540ebb2b1" providerId="AD" clId="Web-{3279D0FE-C32B-D0FC-A492-72D10173015C}" dt="2024-04-22T02:30:37.854" v="555" actId="20577"/>
      <pc:docMkLst>
        <pc:docMk/>
      </pc:docMkLst>
      <pc:sldChg chg="delSp modSp del mod modClrScheme delDesignElem chgLayout">
        <pc:chgData name="Balabhadruni, Keerthi" userId="S::kbala16@unh.newhaven.edu::4518f6d9-cced-4596-bcd5-da6540ebb2b1" providerId="AD" clId="Web-{3279D0FE-C32B-D0FC-A492-72D10173015C}" dt="2024-04-21T23:35:07.664" v="145"/>
        <pc:sldMkLst>
          <pc:docMk/>
          <pc:sldMk cId="1538256813" sldId="256"/>
        </pc:sldMkLst>
        <pc:spChg chg="mod ord">
          <ac:chgData name="Balabhadruni, Keerthi" userId="S::kbala16@unh.newhaven.edu::4518f6d9-cced-4596-bcd5-da6540ebb2b1" providerId="AD" clId="Web-{3279D0FE-C32B-D0FC-A492-72D10173015C}" dt="2024-04-21T23:23:14.570" v="22"/>
          <ac:spMkLst>
            <pc:docMk/>
            <pc:sldMk cId="1538256813" sldId="256"/>
            <ac:spMk id="2" creationId="{9096E2A0-7BC0-D072-95E1-B071E552F607}"/>
          </ac:spMkLst>
        </pc:spChg>
        <pc:spChg chg="mod ord">
          <ac:chgData name="Balabhadruni, Keerthi" userId="S::kbala16@unh.newhaven.edu::4518f6d9-cced-4596-bcd5-da6540ebb2b1" providerId="AD" clId="Web-{3279D0FE-C32B-D0FC-A492-72D10173015C}" dt="2024-04-21T23:23:14.570" v="22"/>
          <ac:spMkLst>
            <pc:docMk/>
            <pc:sldMk cId="1538256813" sldId="256"/>
            <ac:spMk id="3" creationId="{DF8C08B6-C1B9-5C16-D1E9-A7322DD38ABE}"/>
          </ac:spMkLst>
        </pc:spChg>
        <pc:spChg chg="del">
          <ac:chgData name="Balabhadruni, Keerthi" userId="S::kbala16@unh.newhaven.edu::4518f6d9-cced-4596-bcd5-da6540ebb2b1" providerId="AD" clId="Web-{3279D0FE-C32B-D0FC-A492-72D10173015C}" dt="2024-04-21T23:19:33.601" v="1"/>
          <ac:spMkLst>
            <pc:docMk/>
            <pc:sldMk cId="1538256813" sldId="256"/>
            <ac:spMk id="9" creationId="{09F55FD1-95FA-98DA-84AA-145D29A533D7}"/>
          </ac:spMkLst>
        </pc:spChg>
        <pc:spChg chg="del">
          <ac:chgData name="Balabhadruni, Keerthi" userId="S::kbala16@unh.newhaven.edu::4518f6d9-cced-4596-bcd5-da6540ebb2b1" providerId="AD" clId="Web-{3279D0FE-C32B-D0FC-A492-72D10173015C}" dt="2024-04-21T23:19:33.601" v="1"/>
          <ac:spMkLst>
            <pc:docMk/>
            <pc:sldMk cId="1538256813" sldId="256"/>
            <ac:spMk id="11" creationId="{3AC9EE06-57AF-0FF5-450C-2A606C23B8F6}"/>
          </ac:spMkLst>
        </pc:spChg>
        <pc:cxnChg chg="del">
          <ac:chgData name="Balabhadruni, Keerthi" userId="S::kbala16@unh.newhaven.edu::4518f6d9-cced-4596-bcd5-da6540ebb2b1" providerId="AD" clId="Web-{3279D0FE-C32B-D0FC-A492-72D10173015C}" dt="2024-04-21T23:19:33.601" v="1"/>
          <ac:cxnSpMkLst>
            <pc:docMk/>
            <pc:sldMk cId="1538256813" sldId="256"/>
            <ac:cxnSpMk id="13" creationId="{313FECB8-44EE-4A45-9F7B-66ECF1C3C888}"/>
          </ac:cxnSpMkLst>
        </pc:cxnChg>
      </pc:sldChg>
      <pc:sldChg chg="modSp mod ord modClrScheme chgLayout">
        <pc:chgData name="Balabhadruni, Keerthi" userId="S::kbala16@unh.newhaven.edu::4518f6d9-cced-4596-bcd5-da6540ebb2b1" providerId="AD" clId="Web-{3279D0FE-C32B-D0FC-A492-72D10173015C}" dt="2024-04-22T00:42:06.372" v="395" actId="14100"/>
        <pc:sldMkLst>
          <pc:docMk/>
          <pc:sldMk cId="2745272731" sldId="257"/>
        </pc:sldMkLst>
        <pc:spChg chg="mod ord">
          <ac:chgData name="Balabhadruni, Keerthi" userId="S::kbala16@unh.newhaven.edu::4518f6d9-cced-4596-bcd5-da6540ebb2b1" providerId="AD" clId="Web-{3279D0FE-C32B-D0FC-A492-72D10173015C}" dt="2024-04-22T00:42:06.372" v="395" actId="14100"/>
          <ac:spMkLst>
            <pc:docMk/>
            <pc:sldMk cId="2745272731" sldId="257"/>
            <ac:spMk id="2" creationId="{1CD2E87B-7A11-67DA-C470-2EF03C493A42}"/>
          </ac:spMkLst>
        </pc:spChg>
        <pc:picChg chg="mod ord">
          <ac:chgData name="Balabhadruni, Keerthi" userId="S::kbala16@unh.newhaven.edu::4518f6d9-cced-4596-bcd5-da6540ebb2b1" providerId="AD" clId="Web-{3279D0FE-C32B-D0FC-A492-72D10173015C}" dt="2024-04-21T23:30:00.398" v="64" actId="1076"/>
          <ac:picMkLst>
            <pc:docMk/>
            <pc:sldMk cId="2745272731" sldId="257"/>
            <ac:picMk id="4" creationId="{5394E631-1D05-617B-683F-FC17D71EFC20}"/>
          </ac:picMkLst>
        </pc:picChg>
      </pc:sldChg>
      <pc:sldChg chg="addSp delSp modSp mod setBg modClrScheme chgLayout">
        <pc:chgData name="Balabhadruni, Keerthi" userId="S::kbala16@unh.newhaven.edu::4518f6d9-cced-4596-bcd5-da6540ebb2b1" providerId="AD" clId="Web-{3279D0FE-C32B-D0FC-A492-72D10173015C}" dt="2024-04-21T23:44:26.367" v="212" actId="14100"/>
        <pc:sldMkLst>
          <pc:docMk/>
          <pc:sldMk cId="3889442353" sldId="258"/>
        </pc:sldMkLst>
        <pc:spChg chg="mod ord">
          <ac:chgData name="Balabhadruni, Keerthi" userId="S::kbala16@unh.newhaven.edu::4518f6d9-cced-4596-bcd5-da6540ebb2b1" providerId="AD" clId="Web-{3279D0FE-C32B-D0FC-A492-72D10173015C}" dt="2024-04-21T23:44:26.367" v="212" actId="14100"/>
          <ac:spMkLst>
            <pc:docMk/>
            <pc:sldMk cId="3889442353" sldId="258"/>
            <ac:spMk id="2" creationId="{83DAF48A-5F80-82A7-F95B-978F80EE145C}"/>
          </ac:spMkLst>
        </pc:spChg>
        <pc:spChg chg="add del mod ord">
          <ac:chgData name="Balabhadruni, Keerthi" userId="S::kbala16@unh.newhaven.edu::4518f6d9-cced-4596-bcd5-da6540ebb2b1" providerId="AD" clId="Web-{3279D0FE-C32B-D0FC-A492-72D10173015C}" dt="2024-04-21T23:26:53.289" v="28"/>
          <ac:spMkLst>
            <pc:docMk/>
            <pc:sldMk cId="3889442353" sldId="258"/>
            <ac:spMk id="3" creationId="{E43B97AC-43E6-D373-4AED-94C6B5978547}"/>
          </ac:spMkLst>
        </pc:spChg>
        <pc:spChg chg="add mod ord">
          <ac:chgData name="Balabhadruni, Keerthi" userId="S::kbala16@unh.newhaven.edu::4518f6d9-cced-4596-bcd5-da6540ebb2b1" providerId="AD" clId="Web-{3279D0FE-C32B-D0FC-A492-72D10173015C}" dt="2024-04-21T23:44:18.836" v="211" actId="14100"/>
          <ac:spMkLst>
            <pc:docMk/>
            <pc:sldMk cId="3889442353" sldId="258"/>
            <ac:spMk id="12" creationId="{E43B97AC-43E6-D373-4AED-94C6B5978547}"/>
          </ac:spMkLst>
        </pc:spChg>
        <pc:spChg chg="add del">
          <ac:chgData name="Balabhadruni, Keerthi" userId="S::kbala16@unh.newhaven.edu::4518f6d9-cced-4596-bcd5-da6540ebb2b1" providerId="AD" clId="Web-{3279D0FE-C32B-D0FC-A492-72D10173015C}" dt="2024-04-21T23:43:58.539" v="207"/>
          <ac:spMkLst>
            <pc:docMk/>
            <pc:sldMk cId="3889442353" sldId="258"/>
            <ac:spMk id="18" creationId="{79BB35BC-D5C2-4C8B-A22A-A71E6191913B}"/>
          </ac:spMkLst>
        </pc:spChg>
        <pc:spChg chg="add">
          <ac:chgData name="Balabhadruni, Keerthi" userId="S::kbala16@unh.newhaven.edu::4518f6d9-cced-4596-bcd5-da6540ebb2b1" providerId="AD" clId="Web-{3279D0FE-C32B-D0FC-A492-72D10173015C}" dt="2024-04-21T23:43:58.539" v="207"/>
          <ac:spMkLst>
            <pc:docMk/>
            <pc:sldMk cId="3889442353" sldId="258"/>
            <ac:spMk id="23" creationId="{257363FD-7E77-4145-9483-331A807ADF0E}"/>
          </ac:spMkLst>
        </pc:spChg>
        <pc:grpChg chg="add del">
          <ac:chgData name="Balabhadruni, Keerthi" userId="S::kbala16@unh.newhaven.edu::4518f6d9-cced-4596-bcd5-da6540ebb2b1" providerId="AD" clId="Web-{3279D0FE-C32B-D0FC-A492-72D10173015C}" dt="2024-04-21T23:27:23.305" v="31"/>
          <ac:grpSpMkLst>
            <pc:docMk/>
            <pc:sldMk cId="3889442353" sldId="258"/>
            <ac:grpSpMk id="9" creationId="{8CE57D37-C2D0-066B-1AE3-6F4244344F27}"/>
          </ac:grpSpMkLst>
        </pc:grpChg>
        <pc:graphicFrameChg chg="add del">
          <ac:chgData name="Balabhadruni, Keerthi" userId="S::kbala16@unh.newhaven.edu::4518f6d9-cced-4596-bcd5-da6540ebb2b1" providerId="AD" clId="Web-{3279D0FE-C32B-D0FC-A492-72D10173015C}" dt="2024-04-21T23:26:33.992" v="25"/>
          <ac:graphicFrameMkLst>
            <pc:docMk/>
            <pc:sldMk cId="3889442353" sldId="258"/>
            <ac:graphicFrameMk id="5" creationId="{2B119692-B8C4-4EB4-5A5A-D32BE789E49E}"/>
          </ac:graphicFrameMkLst>
        </pc:graphicFrameChg>
        <pc:graphicFrameChg chg="add del">
          <ac:chgData name="Balabhadruni, Keerthi" userId="S::kbala16@unh.newhaven.edu::4518f6d9-cced-4596-bcd5-da6540ebb2b1" providerId="AD" clId="Web-{3279D0FE-C32B-D0FC-A492-72D10173015C}" dt="2024-04-21T23:26:53.289" v="27"/>
          <ac:graphicFrameMkLst>
            <pc:docMk/>
            <pc:sldMk cId="3889442353" sldId="258"/>
            <ac:graphicFrameMk id="7" creationId="{CEEAD705-7EF0-EA69-34C2-B55A890AA34F}"/>
          </ac:graphicFrameMkLst>
        </pc:graphicFrameChg>
        <pc:picChg chg="add mod">
          <ac:chgData name="Balabhadruni, Keerthi" userId="S::kbala16@unh.newhaven.edu::4518f6d9-cced-4596-bcd5-da6540ebb2b1" providerId="AD" clId="Web-{3279D0FE-C32B-D0FC-A492-72D10173015C}" dt="2024-04-21T23:43:58.539" v="207"/>
          <ac:picMkLst>
            <pc:docMk/>
            <pc:sldMk cId="3889442353" sldId="258"/>
            <ac:picMk id="13" creationId="{DA387C79-9494-D66D-670B-135556F44555}"/>
          </ac:picMkLst>
        </pc:picChg>
      </pc:sldChg>
      <pc:sldChg chg="addSp delSp modSp mod setBg modClrScheme chgLayout">
        <pc:chgData name="Balabhadruni, Keerthi" userId="S::kbala16@unh.newhaven.edu::4518f6d9-cced-4596-bcd5-da6540ebb2b1" providerId="AD" clId="Web-{3279D0FE-C32B-D0FC-A492-72D10173015C}" dt="2024-04-21T23:43:27.664" v="205" actId="14100"/>
        <pc:sldMkLst>
          <pc:docMk/>
          <pc:sldMk cId="903492259" sldId="259"/>
        </pc:sldMkLst>
        <pc:spChg chg="mod ord">
          <ac:chgData name="Balabhadruni, Keerthi" userId="S::kbala16@unh.newhaven.edu::4518f6d9-cced-4596-bcd5-da6540ebb2b1" providerId="AD" clId="Web-{3279D0FE-C32B-D0FC-A492-72D10173015C}" dt="2024-04-21T23:42:35.023" v="204"/>
          <ac:spMkLst>
            <pc:docMk/>
            <pc:sldMk cId="903492259" sldId="259"/>
            <ac:spMk id="2" creationId="{34E9F05D-6983-D3A1-0192-6A6DB8CA8C88}"/>
          </ac:spMkLst>
        </pc:spChg>
        <pc:spChg chg="del mod ord">
          <ac:chgData name="Balabhadruni, Keerthi" userId="S::kbala16@unh.newhaven.edu::4518f6d9-cced-4596-bcd5-da6540ebb2b1" providerId="AD" clId="Web-{3279D0FE-C32B-D0FC-A492-72D10173015C}" dt="2024-04-21T23:42:35.023" v="204"/>
          <ac:spMkLst>
            <pc:docMk/>
            <pc:sldMk cId="903492259" sldId="259"/>
            <ac:spMk id="3" creationId="{5C31146C-AB1E-2F7E-074A-163102472EBA}"/>
          </ac:spMkLst>
        </pc:spChg>
        <pc:spChg chg="add">
          <ac:chgData name="Balabhadruni, Keerthi" userId="S::kbala16@unh.newhaven.edu::4518f6d9-cced-4596-bcd5-da6540ebb2b1" providerId="AD" clId="Web-{3279D0FE-C32B-D0FC-A492-72D10173015C}" dt="2024-04-21T23:42:35.023" v="204"/>
          <ac:spMkLst>
            <pc:docMk/>
            <pc:sldMk cId="903492259" sldId="259"/>
            <ac:spMk id="10" creationId="{B50AB553-2A96-4A92-96F2-93548E096954}"/>
          </ac:spMkLst>
        </pc:spChg>
        <pc:graphicFrameChg chg="add mod">
          <ac:chgData name="Balabhadruni, Keerthi" userId="S::kbala16@unh.newhaven.edu::4518f6d9-cced-4596-bcd5-da6540ebb2b1" providerId="AD" clId="Web-{3279D0FE-C32B-D0FC-A492-72D10173015C}" dt="2024-04-21T23:43:27.664" v="205" actId="14100"/>
          <ac:graphicFrameMkLst>
            <pc:docMk/>
            <pc:sldMk cId="903492259" sldId="259"/>
            <ac:graphicFrameMk id="5" creationId="{54A19229-ECA9-ECC2-D2CF-9423977F1E13}"/>
          </ac:graphicFrameMkLst>
        </pc:graphicFrameChg>
        <pc:picChg chg="add">
          <ac:chgData name="Balabhadruni, Keerthi" userId="S::kbala16@unh.newhaven.edu::4518f6d9-cced-4596-bcd5-da6540ebb2b1" providerId="AD" clId="Web-{3279D0FE-C32B-D0FC-A492-72D10173015C}" dt="2024-04-21T23:42:35.023" v="204"/>
          <ac:picMkLst>
            <pc:docMk/>
            <pc:sldMk cId="903492259" sldId="259"/>
            <ac:picMk id="6" creationId="{05756604-F837-1858-608C-5D9C45198D81}"/>
          </ac:picMkLst>
        </pc:picChg>
      </pc:sldChg>
      <pc:sldChg chg="addSp delSp modSp mod setBg modClrScheme chgLayout">
        <pc:chgData name="Balabhadruni, Keerthi" userId="S::kbala16@unh.newhaven.edu::4518f6d9-cced-4596-bcd5-da6540ebb2b1" providerId="AD" clId="Web-{3279D0FE-C32B-D0FC-A492-72D10173015C}" dt="2024-04-21T23:43:38.789" v="206"/>
        <pc:sldMkLst>
          <pc:docMk/>
          <pc:sldMk cId="4047160989" sldId="260"/>
        </pc:sldMkLst>
        <pc:spChg chg="mod ord">
          <ac:chgData name="Balabhadruni, Keerthi" userId="S::kbala16@unh.newhaven.edu::4518f6d9-cced-4596-bcd5-da6540ebb2b1" providerId="AD" clId="Web-{3279D0FE-C32B-D0FC-A492-72D10173015C}" dt="2024-04-21T23:43:38.789" v="206"/>
          <ac:spMkLst>
            <pc:docMk/>
            <pc:sldMk cId="4047160989" sldId="260"/>
            <ac:spMk id="2" creationId="{7D57FB4C-5695-8976-B45B-A7212C03110C}"/>
          </ac:spMkLst>
        </pc:spChg>
        <pc:spChg chg="del mod ord">
          <ac:chgData name="Balabhadruni, Keerthi" userId="S::kbala16@unh.newhaven.edu::4518f6d9-cced-4596-bcd5-da6540ebb2b1" providerId="AD" clId="Web-{3279D0FE-C32B-D0FC-A492-72D10173015C}" dt="2024-04-21T23:43:38.789" v="206"/>
          <ac:spMkLst>
            <pc:docMk/>
            <pc:sldMk cId="4047160989" sldId="260"/>
            <ac:spMk id="3" creationId="{A1A7174A-8DDD-B748-2341-7306498BC18F}"/>
          </ac:spMkLst>
        </pc:spChg>
        <pc:spChg chg="add">
          <ac:chgData name="Balabhadruni, Keerthi" userId="S::kbala16@unh.newhaven.edu::4518f6d9-cced-4596-bcd5-da6540ebb2b1" providerId="AD" clId="Web-{3279D0FE-C32B-D0FC-A492-72D10173015C}" dt="2024-04-21T23:43:38.789" v="206"/>
          <ac:spMkLst>
            <pc:docMk/>
            <pc:sldMk cId="4047160989" sldId="260"/>
            <ac:spMk id="10" creationId="{B50AB553-2A96-4A92-96F2-93548E096954}"/>
          </ac:spMkLst>
        </pc:spChg>
        <pc:graphicFrameChg chg="add">
          <ac:chgData name="Balabhadruni, Keerthi" userId="S::kbala16@unh.newhaven.edu::4518f6d9-cced-4596-bcd5-da6540ebb2b1" providerId="AD" clId="Web-{3279D0FE-C32B-D0FC-A492-72D10173015C}" dt="2024-04-21T23:43:38.789" v="206"/>
          <ac:graphicFrameMkLst>
            <pc:docMk/>
            <pc:sldMk cId="4047160989" sldId="260"/>
            <ac:graphicFrameMk id="5" creationId="{7D5C8B96-7392-60BA-FFCB-B2906D91DA4D}"/>
          </ac:graphicFrameMkLst>
        </pc:graphicFrameChg>
        <pc:picChg chg="add">
          <ac:chgData name="Balabhadruni, Keerthi" userId="S::kbala16@unh.newhaven.edu::4518f6d9-cced-4596-bcd5-da6540ebb2b1" providerId="AD" clId="Web-{3279D0FE-C32B-D0FC-A492-72D10173015C}" dt="2024-04-21T23:43:38.789" v="206"/>
          <ac:picMkLst>
            <pc:docMk/>
            <pc:sldMk cId="4047160989" sldId="260"/>
            <ac:picMk id="6" creationId="{B27D8CA2-FA5D-5D37-6E86-014F6A1A8BC9}"/>
          </ac:picMkLst>
        </pc:picChg>
      </pc:sldChg>
      <pc:sldChg chg="addSp delSp modSp mod setBg modClrScheme chgLayout">
        <pc:chgData name="Balabhadruni, Keerthi" userId="S::kbala16@unh.newhaven.edu::4518f6d9-cced-4596-bcd5-da6540ebb2b1" providerId="AD" clId="Web-{3279D0FE-C32B-D0FC-A492-72D10173015C}" dt="2024-04-22T01:00:22.332" v="402" actId="20577"/>
        <pc:sldMkLst>
          <pc:docMk/>
          <pc:sldMk cId="1133035685" sldId="261"/>
        </pc:sldMkLst>
        <pc:spChg chg="mod ord">
          <ac:chgData name="Balabhadruni, Keerthi" userId="S::kbala16@unh.newhaven.edu::4518f6d9-cced-4596-bcd5-da6540ebb2b1" providerId="AD" clId="Web-{3279D0FE-C32B-D0FC-A492-72D10173015C}" dt="2024-04-22T00:21:19.770" v="238" actId="14100"/>
          <ac:spMkLst>
            <pc:docMk/>
            <pc:sldMk cId="1133035685" sldId="261"/>
            <ac:spMk id="2" creationId="{4B28FCB0-3004-8B58-0047-253CCE34FDBB}"/>
          </ac:spMkLst>
        </pc:spChg>
        <pc:spChg chg="mod ord">
          <ac:chgData name="Balabhadruni, Keerthi" userId="S::kbala16@unh.newhaven.edu::4518f6d9-cced-4596-bcd5-da6540ebb2b1" providerId="AD" clId="Web-{3279D0FE-C32B-D0FC-A492-72D10173015C}" dt="2024-04-22T01:00:22.332" v="402" actId="20577"/>
          <ac:spMkLst>
            <pc:docMk/>
            <pc:sldMk cId="1133035685" sldId="261"/>
            <ac:spMk id="3" creationId="{08E0B5AE-67B4-D3F4-7ABB-59228A9D040E}"/>
          </ac:spMkLst>
        </pc:spChg>
        <pc:spChg chg="add del">
          <ac:chgData name="Balabhadruni, Keerthi" userId="S::kbala16@unh.newhaven.edu::4518f6d9-cced-4596-bcd5-da6540ebb2b1" providerId="AD" clId="Web-{3279D0FE-C32B-D0FC-A492-72D10173015C}" dt="2024-04-21T23:48:01.680" v="233"/>
          <ac:spMkLst>
            <pc:docMk/>
            <pc:sldMk cId="1133035685" sldId="261"/>
            <ac:spMk id="9" creationId="{B50AB553-2A96-4A92-96F2-93548E096954}"/>
          </ac:spMkLst>
        </pc:spChg>
        <pc:spChg chg="add">
          <ac:chgData name="Balabhadruni, Keerthi" userId="S::kbala16@unh.newhaven.edu::4518f6d9-cced-4596-bcd5-da6540ebb2b1" providerId="AD" clId="Web-{3279D0FE-C32B-D0FC-A492-72D10173015C}" dt="2024-04-21T23:48:01.680" v="233"/>
          <ac:spMkLst>
            <pc:docMk/>
            <pc:sldMk cId="1133035685" sldId="261"/>
            <ac:spMk id="14" creationId="{257363FD-7E77-4145-9483-331A807ADF0E}"/>
          </ac:spMkLst>
        </pc:spChg>
        <pc:picChg chg="add mod">
          <ac:chgData name="Balabhadruni, Keerthi" userId="S::kbala16@unh.newhaven.edu::4518f6d9-cced-4596-bcd5-da6540ebb2b1" providerId="AD" clId="Web-{3279D0FE-C32B-D0FC-A492-72D10173015C}" dt="2024-04-22T00:21:47.817" v="242" actId="14100"/>
          <ac:picMkLst>
            <pc:docMk/>
            <pc:sldMk cId="1133035685" sldId="261"/>
            <ac:picMk id="5" creationId="{91775D2A-1CF4-D97F-B5E3-F7816D3AD885}"/>
          </ac:picMkLst>
        </pc:picChg>
      </pc:sldChg>
      <pc:sldChg chg="addSp delSp modSp mod ord setBg modClrScheme chgLayout">
        <pc:chgData name="Balabhadruni, Keerthi" userId="S::kbala16@unh.newhaven.edu::4518f6d9-cced-4596-bcd5-da6540ebb2b1" providerId="AD" clId="Web-{3279D0FE-C32B-D0FC-A492-72D10173015C}" dt="2024-04-22T00:38:04.089" v="352"/>
        <pc:sldMkLst>
          <pc:docMk/>
          <pc:sldMk cId="1416065493" sldId="262"/>
        </pc:sldMkLst>
        <pc:spChg chg="mod ord">
          <ac:chgData name="Balabhadruni, Keerthi" userId="S::kbala16@unh.newhaven.edu::4518f6d9-cced-4596-bcd5-da6540ebb2b1" providerId="AD" clId="Web-{3279D0FE-C32B-D0FC-A492-72D10173015C}" dt="2024-04-22T00:22:44.067" v="248"/>
          <ac:spMkLst>
            <pc:docMk/>
            <pc:sldMk cId="1416065493" sldId="262"/>
            <ac:spMk id="2" creationId="{A67FEB01-7C9F-3CC5-C869-9B8E9413FEC0}"/>
          </ac:spMkLst>
        </pc:spChg>
        <pc:spChg chg="add del mod ord">
          <ac:chgData name="Balabhadruni, Keerthi" userId="S::kbala16@unh.newhaven.edu::4518f6d9-cced-4596-bcd5-da6540ebb2b1" providerId="AD" clId="Web-{3279D0FE-C32B-D0FC-A492-72D10173015C}" dt="2024-04-22T00:22:44.067" v="248"/>
          <ac:spMkLst>
            <pc:docMk/>
            <pc:sldMk cId="1416065493" sldId="262"/>
            <ac:spMk id="3" creationId="{CD08EA7B-42ED-821F-1607-4353DA1BDBC0}"/>
          </ac:spMkLst>
        </pc:spChg>
        <pc:spChg chg="add del">
          <ac:chgData name="Balabhadruni, Keerthi" userId="S::kbala16@unh.newhaven.edu::4518f6d9-cced-4596-bcd5-da6540ebb2b1" providerId="AD" clId="Web-{3279D0FE-C32B-D0FC-A492-72D10173015C}" dt="2024-04-22T00:22:44.036" v="247"/>
          <ac:spMkLst>
            <pc:docMk/>
            <pc:sldMk cId="1416065493" sldId="262"/>
            <ac:spMk id="8" creationId="{100EDD19-6802-4EC3-95CE-CFFAB042CFD6}"/>
          </ac:spMkLst>
        </pc:spChg>
        <pc:spChg chg="add del">
          <ac:chgData name="Balabhadruni, Keerthi" userId="S::kbala16@unh.newhaven.edu::4518f6d9-cced-4596-bcd5-da6540ebb2b1" providerId="AD" clId="Web-{3279D0FE-C32B-D0FC-A492-72D10173015C}" dt="2024-04-22T00:22:38.380" v="245"/>
          <ac:spMkLst>
            <pc:docMk/>
            <pc:sldMk cId="1416065493" sldId="262"/>
            <ac:spMk id="10" creationId="{B50AB553-2A96-4A92-96F2-93548E096954}"/>
          </ac:spMkLst>
        </pc:spChg>
        <pc:spChg chg="add del">
          <ac:chgData name="Balabhadruni, Keerthi" userId="S::kbala16@unh.newhaven.edu::4518f6d9-cced-4596-bcd5-da6540ebb2b1" providerId="AD" clId="Web-{3279D0FE-C32B-D0FC-A492-72D10173015C}" dt="2024-04-22T00:22:44.036" v="247"/>
          <ac:spMkLst>
            <pc:docMk/>
            <pc:sldMk cId="1416065493" sldId="262"/>
            <ac:spMk id="12" creationId="{DB17E863-922E-4C26-BD64-E8FD41D28661}"/>
          </ac:spMkLst>
        </pc:spChg>
        <pc:spChg chg="add del">
          <ac:chgData name="Balabhadruni, Keerthi" userId="S::kbala16@unh.newhaven.edu::4518f6d9-cced-4596-bcd5-da6540ebb2b1" providerId="AD" clId="Web-{3279D0FE-C32B-D0FC-A492-72D10173015C}" dt="2024-04-22T00:22:44.036" v="247"/>
          <ac:spMkLst>
            <pc:docMk/>
            <pc:sldMk cId="1416065493" sldId="262"/>
            <ac:spMk id="13" creationId="{CD08EA7B-42ED-821F-1607-4353DA1BDBC0}"/>
          </ac:spMkLst>
        </pc:spChg>
        <pc:spChg chg="add">
          <ac:chgData name="Balabhadruni, Keerthi" userId="S::kbala16@unh.newhaven.edu::4518f6d9-cced-4596-bcd5-da6540ebb2b1" providerId="AD" clId="Web-{3279D0FE-C32B-D0FC-A492-72D10173015C}" dt="2024-04-22T00:22:44.067" v="248"/>
          <ac:spMkLst>
            <pc:docMk/>
            <pc:sldMk cId="1416065493" sldId="262"/>
            <ac:spMk id="16" creationId="{B50AB553-2A96-4A92-96F2-93548E096954}"/>
          </ac:spMkLst>
        </pc:spChg>
        <pc:graphicFrameChg chg="add del">
          <ac:chgData name="Balabhadruni, Keerthi" userId="S::kbala16@unh.newhaven.edu::4518f6d9-cced-4596-bcd5-da6540ebb2b1" providerId="AD" clId="Web-{3279D0FE-C32B-D0FC-A492-72D10173015C}" dt="2024-04-22T00:22:38.380" v="245"/>
          <ac:graphicFrameMkLst>
            <pc:docMk/>
            <pc:sldMk cId="1416065493" sldId="262"/>
            <ac:graphicFrameMk id="5" creationId="{8E131EB8-0501-62B9-A350-AE0CB02E9331}"/>
          </ac:graphicFrameMkLst>
        </pc:graphicFrameChg>
        <pc:graphicFrameChg chg="add mod modGraphic">
          <ac:chgData name="Balabhadruni, Keerthi" userId="S::kbala16@unh.newhaven.edu::4518f6d9-cced-4596-bcd5-da6540ebb2b1" providerId="AD" clId="Web-{3279D0FE-C32B-D0FC-A492-72D10173015C}" dt="2024-04-22T00:24:24.240" v="257" actId="20577"/>
          <ac:graphicFrameMkLst>
            <pc:docMk/>
            <pc:sldMk cId="1416065493" sldId="262"/>
            <ac:graphicFrameMk id="17" creationId="{8E131EB8-0501-62B9-A350-AE0CB02E9331}"/>
          </ac:graphicFrameMkLst>
        </pc:graphicFrameChg>
        <pc:picChg chg="add del">
          <ac:chgData name="Balabhadruni, Keerthi" userId="S::kbala16@unh.newhaven.edu::4518f6d9-cced-4596-bcd5-da6540ebb2b1" providerId="AD" clId="Web-{3279D0FE-C32B-D0FC-A492-72D10173015C}" dt="2024-04-22T00:22:38.380" v="245"/>
          <ac:picMkLst>
            <pc:docMk/>
            <pc:sldMk cId="1416065493" sldId="262"/>
            <ac:picMk id="6" creationId="{68A181E6-11B8-8A23-7AEA-6A5E8430AFD9}"/>
          </ac:picMkLst>
        </pc:picChg>
        <pc:picChg chg="add">
          <ac:chgData name="Balabhadruni, Keerthi" userId="S::kbala16@unh.newhaven.edu::4518f6d9-cced-4596-bcd5-da6540ebb2b1" providerId="AD" clId="Web-{3279D0FE-C32B-D0FC-A492-72D10173015C}" dt="2024-04-22T00:22:44.067" v="248"/>
          <ac:picMkLst>
            <pc:docMk/>
            <pc:sldMk cId="1416065493" sldId="262"/>
            <ac:picMk id="15" creationId="{68A181E6-11B8-8A23-7AEA-6A5E8430AFD9}"/>
          </ac:picMkLst>
        </pc:picChg>
      </pc:sldChg>
      <pc:sldChg chg="addSp modSp mod setBg modClrScheme chgLayout">
        <pc:chgData name="Balabhadruni, Keerthi" userId="S::kbala16@unh.newhaven.edu::4518f6d9-cced-4596-bcd5-da6540ebb2b1" providerId="AD" clId="Web-{3279D0FE-C32B-D0FC-A492-72D10173015C}" dt="2024-04-22T00:28:41.742" v="321"/>
        <pc:sldMkLst>
          <pc:docMk/>
          <pc:sldMk cId="2422098752" sldId="263"/>
        </pc:sldMkLst>
        <pc:spChg chg="mod ord">
          <ac:chgData name="Balabhadruni, Keerthi" userId="S::kbala16@unh.newhaven.edu::4518f6d9-cced-4596-bcd5-da6540ebb2b1" providerId="AD" clId="Web-{3279D0FE-C32B-D0FC-A492-72D10173015C}" dt="2024-04-22T00:25:32.006" v="266" actId="1076"/>
          <ac:spMkLst>
            <pc:docMk/>
            <pc:sldMk cId="2422098752" sldId="263"/>
            <ac:spMk id="2" creationId="{78DD070C-9C5A-685F-A5D6-4AA1FA3ACE43}"/>
          </ac:spMkLst>
        </pc:spChg>
        <pc:spChg chg="mod ord">
          <ac:chgData name="Balabhadruni, Keerthi" userId="S::kbala16@unh.newhaven.edu::4518f6d9-cced-4596-bcd5-da6540ebb2b1" providerId="AD" clId="Web-{3279D0FE-C32B-D0FC-A492-72D10173015C}" dt="2024-04-22T00:28:41.742" v="321"/>
          <ac:spMkLst>
            <pc:docMk/>
            <pc:sldMk cId="2422098752" sldId="263"/>
            <ac:spMk id="3" creationId="{E2E7BE28-A82A-BEFC-B630-5E481496C9CA}"/>
          </ac:spMkLst>
        </pc:spChg>
        <pc:spChg chg="add mod">
          <ac:chgData name="Balabhadruni, Keerthi" userId="S::kbala16@unh.newhaven.edu::4518f6d9-cced-4596-bcd5-da6540ebb2b1" providerId="AD" clId="Web-{3279D0FE-C32B-D0FC-A492-72D10173015C}" dt="2024-04-22T00:26:29.694" v="281" actId="1076"/>
          <ac:spMkLst>
            <pc:docMk/>
            <pc:sldMk cId="2422098752" sldId="263"/>
            <ac:spMk id="4" creationId="{1C04BE3E-B26D-BB00-74AB-600A96B22473}"/>
          </ac:spMkLst>
        </pc:spChg>
        <pc:spChg chg="add">
          <ac:chgData name="Balabhadruni, Keerthi" userId="S::kbala16@unh.newhaven.edu::4518f6d9-cced-4596-bcd5-da6540ebb2b1" providerId="AD" clId="Web-{3279D0FE-C32B-D0FC-A492-72D10173015C}" dt="2024-04-22T00:24:50.256" v="258"/>
          <ac:spMkLst>
            <pc:docMk/>
            <pc:sldMk cId="2422098752" sldId="263"/>
            <ac:spMk id="8" creationId="{100EDD19-6802-4EC3-95CE-CFFAB042CFD6}"/>
          </ac:spMkLst>
        </pc:spChg>
        <pc:spChg chg="add">
          <ac:chgData name="Balabhadruni, Keerthi" userId="S::kbala16@unh.newhaven.edu::4518f6d9-cced-4596-bcd5-da6540ebb2b1" providerId="AD" clId="Web-{3279D0FE-C32B-D0FC-A492-72D10173015C}" dt="2024-04-22T00:24:50.256" v="258"/>
          <ac:spMkLst>
            <pc:docMk/>
            <pc:sldMk cId="2422098752" sldId="263"/>
            <ac:spMk id="10" creationId="{DB17E863-922E-4C26-BD64-E8FD41D28661}"/>
          </ac:spMkLst>
        </pc:spChg>
      </pc:sldChg>
      <pc:sldChg chg="addSp delSp modSp mod ord setBg modClrScheme chgLayout">
        <pc:chgData name="Balabhadruni, Keerthi" userId="S::kbala16@unh.newhaven.edu::4518f6d9-cced-4596-bcd5-da6540ebb2b1" providerId="AD" clId="Web-{3279D0FE-C32B-D0FC-A492-72D10173015C}" dt="2024-04-22T00:53:44.314" v="400"/>
        <pc:sldMkLst>
          <pc:docMk/>
          <pc:sldMk cId="3719680771" sldId="264"/>
        </pc:sldMkLst>
        <pc:spChg chg="mod ord">
          <ac:chgData name="Balabhadruni, Keerthi" userId="S::kbala16@unh.newhaven.edu::4518f6d9-cced-4596-bcd5-da6540ebb2b1" providerId="AD" clId="Web-{3279D0FE-C32B-D0FC-A492-72D10173015C}" dt="2024-04-22T00:32:52.821" v="337"/>
          <ac:spMkLst>
            <pc:docMk/>
            <pc:sldMk cId="3719680771" sldId="264"/>
            <ac:spMk id="2" creationId="{0BE3F400-84D6-3287-F560-1359668A757D}"/>
          </ac:spMkLst>
        </pc:spChg>
        <pc:spChg chg="del mod ord">
          <ac:chgData name="Balabhadruni, Keerthi" userId="S::kbala16@unh.newhaven.edu::4518f6d9-cced-4596-bcd5-da6540ebb2b1" providerId="AD" clId="Web-{3279D0FE-C32B-D0FC-A492-72D10173015C}" dt="2024-04-22T00:32:06.040" v="323"/>
          <ac:spMkLst>
            <pc:docMk/>
            <pc:sldMk cId="3719680771" sldId="264"/>
            <ac:spMk id="3" creationId="{5FEB19C5-45AF-0820-350B-D6DD9FF64437}"/>
          </ac:spMkLst>
        </pc:spChg>
        <pc:spChg chg="add del mod">
          <ac:chgData name="Balabhadruni, Keerthi" userId="S::kbala16@unh.newhaven.edu::4518f6d9-cced-4596-bcd5-da6540ebb2b1" providerId="AD" clId="Web-{3279D0FE-C32B-D0FC-A492-72D10173015C}" dt="2024-04-22T00:32:09.759" v="324"/>
          <ac:spMkLst>
            <pc:docMk/>
            <pc:sldMk cId="3719680771" sldId="264"/>
            <ac:spMk id="5" creationId="{BB702A83-C80E-BB7D-6311-9C42656B9ECF}"/>
          </ac:spMkLst>
        </pc:spChg>
        <pc:spChg chg="add del">
          <ac:chgData name="Balabhadruni, Keerthi" userId="S::kbala16@unh.newhaven.edu::4518f6d9-cced-4596-bcd5-da6540ebb2b1" providerId="AD" clId="Web-{3279D0FE-C32B-D0FC-A492-72D10173015C}" dt="2024-04-22T00:32:22.884" v="327"/>
          <ac:spMkLst>
            <pc:docMk/>
            <pc:sldMk cId="3719680771" sldId="264"/>
            <ac:spMk id="11" creationId="{9B7AD9F6-8CE7-4299-8FC6-328F4DCD3FF9}"/>
          </ac:spMkLst>
        </pc:spChg>
        <pc:spChg chg="add del">
          <ac:chgData name="Balabhadruni, Keerthi" userId="S::kbala16@unh.newhaven.edu::4518f6d9-cced-4596-bcd5-da6540ebb2b1" providerId="AD" clId="Web-{3279D0FE-C32B-D0FC-A492-72D10173015C}" dt="2024-04-22T00:32:22.884" v="327"/>
          <ac:spMkLst>
            <pc:docMk/>
            <pc:sldMk cId="3719680771" sldId="264"/>
            <ac:spMk id="13" creationId="{3F9B0603-37C5-4312-AE4D-A3D015475403}"/>
          </ac:spMkLst>
        </pc:spChg>
        <pc:spChg chg="add del">
          <ac:chgData name="Balabhadruni, Keerthi" userId="S::kbala16@unh.newhaven.edu::4518f6d9-cced-4596-bcd5-da6540ebb2b1" providerId="AD" clId="Web-{3279D0FE-C32B-D0FC-A492-72D10173015C}" dt="2024-04-22T00:32:27.009" v="329"/>
          <ac:spMkLst>
            <pc:docMk/>
            <pc:sldMk cId="3719680771" sldId="264"/>
            <ac:spMk id="15" creationId="{665DBBEF-238B-476B-96AB-8AAC3224ECEA}"/>
          </ac:spMkLst>
        </pc:spChg>
        <pc:spChg chg="add del">
          <ac:chgData name="Balabhadruni, Keerthi" userId="S::kbala16@unh.newhaven.edu::4518f6d9-cced-4596-bcd5-da6540ebb2b1" providerId="AD" clId="Web-{3279D0FE-C32B-D0FC-A492-72D10173015C}" dt="2024-04-22T00:32:27.009" v="329"/>
          <ac:spMkLst>
            <pc:docMk/>
            <pc:sldMk cId="3719680771" sldId="264"/>
            <ac:spMk id="16" creationId="{3FCFB1DE-0B7E-48CC-BA90-B2AB0889F9D6}"/>
          </ac:spMkLst>
        </pc:spChg>
        <pc:spChg chg="add del">
          <ac:chgData name="Balabhadruni, Keerthi" userId="S::kbala16@unh.newhaven.edu::4518f6d9-cced-4596-bcd5-da6540ebb2b1" providerId="AD" clId="Web-{3279D0FE-C32B-D0FC-A492-72D10173015C}" dt="2024-04-22T00:32:29.243" v="331"/>
          <ac:spMkLst>
            <pc:docMk/>
            <pc:sldMk cId="3719680771" sldId="264"/>
            <ac:spMk id="18" creationId="{93245F62-CCC4-49E4-B95B-EA6C1E790510}"/>
          </ac:spMkLst>
        </pc:spChg>
        <pc:spChg chg="add del">
          <ac:chgData name="Balabhadruni, Keerthi" userId="S::kbala16@unh.newhaven.edu::4518f6d9-cced-4596-bcd5-da6540ebb2b1" providerId="AD" clId="Web-{3279D0FE-C32B-D0FC-A492-72D10173015C}" dt="2024-04-22T00:32:29.243" v="331"/>
          <ac:spMkLst>
            <pc:docMk/>
            <pc:sldMk cId="3719680771" sldId="264"/>
            <ac:spMk id="19" creationId="{E6C0DD6B-6AA3-448F-9B99-8386295BC1B4}"/>
          </ac:spMkLst>
        </pc:spChg>
        <pc:spChg chg="add del">
          <ac:chgData name="Balabhadruni, Keerthi" userId="S::kbala16@unh.newhaven.edu::4518f6d9-cced-4596-bcd5-da6540ebb2b1" providerId="AD" clId="Web-{3279D0FE-C32B-D0FC-A492-72D10173015C}" dt="2024-04-22T00:32:32.399" v="333"/>
          <ac:spMkLst>
            <pc:docMk/>
            <pc:sldMk cId="3719680771" sldId="264"/>
            <ac:spMk id="21" creationId="{16C5FA50-8D52-4617-AF91-5C7B1C8352F1}"/>
          </ac:spMkLst>
        </pc:spChg>
        <pc:spChg chg="add del">
          <ac:chgData name="Balabhadruni, Keerthi" userId="S::kbala16@unh.newhaven.edu::4518f6d9-cced-4596-bcd5-da6540ebb2b1" providerId="AD" clId="Web-{3279D0FE-C32B-D0FC-A492-72D10173015C}" dt="2024-04-22T00:32:32.399" v="333"/>
          <ac:spMkLst>
            <pc:docMk/>
            <pc:sldMk cId="3719680771" sldId="264"/>
            <ac:spMk id="22" creationId="{E223798C-12AD-4B0C-A50C-D676347D67CF}"/>
          </ac:spMkLst>
        </pc:spChg>
        <pc:spChg chg="add del">
          <ac:chgData name="Balabhadruni, Keerthi" userId="S::kbala16@unh.newhaven.edu::4518f6d9-cced-4596-bcd5-da6540ebb2b1" providerId="AD" clId="Web-{3279D0FE-C32B-D0FC-A492-72D10173015C}" dt="2024-04-22T00:32:52.821" v="337"/>
          <ac:spMkLst>
            <pc:docMk/>
            <pc:sldMk cId="3719680771" sldId="264"/>
            <ac:spMk id="24" creationId="{A3363022-C969-41E9-8EB2-E4C94908C1FA}"/>
          </ac:spMkLst>
        </pc:spChg>
        <pc:spChg chg="add del">
          <ac:chgData name="Balabhadruni, Keerthi" userId="S::kbala16@unh.newhaven.edu::4518f6d9-cced-4596-bcd5-da6540ebb2b1" providerId="AD" clId="Web-{3279D0FE-C32B-D0FC-A492-72D10173015C}" dt="2024-04-22T00:32:52.821" v="337"/>
          <ac:spMkLst>
            <pc:docMk/>
            <pc:sldMk cId="3719680771" sldId="264"/>
            <ac:spMk id="25" creationId="{8D1AD6B3-BE88-4CEB-BA17-790657CC4729}"/>
          </ac:spMkLst>
        </pc:spChg>
        <pc:spChg chg="add del">
          <ac:chgData name="Balabhadruni, Keerthi" userId="S::kbala16@unh.newhaven.edu::4518f6d9-cced-4596-bcd5-da6540ebb2b1" providerId="AD" clId="Web-{3279D0FE-C32B-D0FC-A492-72D10173015C}" dt="2024-04-22T00:33:14.072" v="341"/>
          <ac:spMkLst>
            <pc:docMk/>
            <pc:sldMk cId="3719680771" sldId="264"/>
            <ac:spMk id="33" creationId="{0C0CCF94-9536-4A63-8FF2-E37827C92756}"/>
          </ac:spMkLst>
        </pc:spChg>
        <pc:spChg chg="add del">
          <ac:chgData name="Balabhadruni, Keerthi" userId="S::kbala16@unh.newhaven.edu::4518f6d9-cced-4596-bcd5-da6540ebb2b1" providerId="AD" clId="Web-{3279D0FE-C32B-D0FC-A492-72D10173015C}" dt="2024-04-22T00:33:14.072" v="341"/>
          <ac:spMkLst>
            <pc:docMk/>
            <pc:sldMk cId="3719680771" sldId="264"/>
            <ac:spMk id="35" creationId="{C970655A-F4C2-4D7E-BAB6-D3BFC5CAE148}"/>
          </ac:spMkLst>
        </pc:spChg>
        <pc:spChg chg="add del">
          <ac:chgData name="Balabhadruni, Keerthi" userId="S::kbala16@unh.newhaven.edu::4518f6d9-cced-4596-bcd5-da6540ebb2b1" providerId="AD" clId="Web-{3279D0FE-C32B-D0FC-A492-72D10173015C}" dt="2024-04-22T00:33:14.072" v="341"/>
          <ac:spMkLst>
            <pc:docMk/>
            <pc:sldMk cId="3719680771" sldId="264"/>
            <ac:spMk id="37" creationId="{3389D0BC-BA1D-4360-88F9-D9ECCBDAB50E}"/>
          </ac:spMkLst>
        </pc:spChg>
        <pc:spChg chg="add">
          <ac:chgData name="Balabhadruni, Keerthi" userId="S::kbala16@unh.newhaven.edu::4518f6d9-cced-4596-bcd5-da6540ebb2b1" providerId="AD" clId="Web-{3279D0FE-C32B-D0FC-A492-72D10173015C}" dt="2024-04-22T00:33:14.072" v="341"/>
          <ac:spMkLst>
            <pc:docMk/>
            <pc:sldMk cId="3719680771" sldId="264"/>
            <ac:spMk id="42" creationId="{0C0CCF94-9536-4A63-8FF2-E37827C92756}"/>
          </ac:spMkLst>
        </pc:spChg>
        <pc:spChg chg="add">
          <ac:chgData name="Balabhadruni, Keerthi" userId="S::kbala16@unh.newhaven.edu::4518f6d9-cced-4596-bcd5-da6540ebb2b1" providerId="AD" clId="Web-{3279D0FE-C32B-D0FC-A492-72D10173015C}" dt="2024-04-22T00:33:14.072" v="341"/>
          <ac:spMkLst>
            <pc:docMk/>
            <pc:sldMk cId="3719680771" sldId="264"/>
            <ac:spMk id="44" creationId="{C970655A-F4C2-4D7E-BAB6-D3BFC5CAE148}"/>
          </ac:spMkLst>
        </pc:spChg>
        <pc:spChg chg="add">
          <ac:chgData name="Balabhadruni, Keerthi" userId="S::kbala16@unh.newhaven.edu::4518f6d9-cced-4596-bcd5-da6540ebb2b1" providerId="AD" clId="Web-{3279D0FE-C32B-D0FC-A492-72D10173015C}" dt="2024-04-22T00:33:14.072" v="341"/>
          <ac:spMkLst>
            <pc:docMk/>
            <pc:sldMk cId="3719680771" sldId="264"/>
            <ac:spMk id="46" creationId="{3389D0BC-BA1D-4360-88F9-D9ECCBDAB50E}"/>
          </ac:spMkLst>
        </pc:spChg>
        <pc:grpChg chg="add del">
          <ac:chgData name="Balabhadruni, Keerthi" userId="S::kbala16@unh.newhaven.edu::4518f6d9-cced-4596-bcd5-da6540ebb2b1" providerId="AD" clId="Web-{3279D0FE-C32B-D0FC-A492-72D10173015C}" dt="2024-04-22T00:32:52.821" v="337"/>
          <ac:grpSpMkLst>
            <pc:docMk/>
            <pc:sldMk cId="3719680771" sldId="264"/>
            <ac:grpSpMk id="26" creationId="{89D1390B-7E13-4B4F-9CB2-391063412E54}"/>
          </ac:grpSpMkLst>
        </pc:grpChg>
        <pc:picChg chg="add mod">
          <ac:chgData name="Balabhadruni, Keerthi" userId="S::kbala16@unh.newhaven.edu::4518f6d9-cced-4596-bcd5-da6540ebb2b1" providerId="AD" clId="Web-{3279D0FE-C32B-D0FC-A492-72D10173015C}" dt="2024-04-22T00:33:14.072" v="341"/>
          <ac:picMkLst>
            <pc:docMk/>
            <pc:sldMk cId="3719680771" sldId="264"/>
            <ac:picMk id="6" creationId="{F950A18C-666D-47FB-23AB-66A07AA05395}"/>
          </ac:picMkLst>
        </pc:picChg>
      </pc:sldChg>
      <pc:sldChg chg="addSp delSp modSp new mod ord setBg modClrScheme chgLayout">
        <pc:chgData name="Balabhadruni, Keerthi" userId="S::kbala16@unh.newhaven.edu::4518f6d9-cced-4596-bcd5-da6540ebb2b1" providerId="AD" clId="Web-{3279D0FE-C32B-D0FC-A492-72D10173015C}" dt="2024-04-22T00:42:22.825" v="397"/>
        <pc:sldMkLst>
          <pc:docMk/>
          <pc:sldMk cId="2974100241" sldId="265"/>
        </pc:sldMkLst>
        <pc:spChg chg="del mod ord">
          <ac:chgData name="Balabhadruni, Keerthi" userId="S::kbala16@unh.newhaven.edu::4518f6d9-cced-4596-bcd5-da6540ebb2b1" providerId="AD" clId="Web-{3279D0FE-C32B-D0FC-A492-72D10173015C}" dt="2024-04-21T23:21:11.992" v="15"/>
          <ac:spMkLst>
            <pc:docMk/>
            <pc:sldMk cId="2974100241" sldId="265"/>
            <ac:spMk id="2" creationId="{47F3553D-C650-CF20-21BB-1F87767D3778}"/>
          </ac:spMkLst>
        </pc:spChg>
        <pc:spChg chg="add del mod ord">
          <ac:chgData name="Balabhadruni, Keerthi" userId="S::kbala16@unh.newhaven.edu::4518f6d9-cced-4596-bcd5-da6540ebb2b1" providerId="AD" clId="Web-{3279D0FE-C32B-D0FC-A492-72D10173015C}" dt="2024-04-21T23:21:00.898" v="11"/>
          <ac:spMkLst>
            <pc:docMk/>
            <pc:sldMk cId="2974100241" sldId="265"/>
            <ac:spMk id="3" creationId="{1553CC4C-56FD-006D-1AF6-ED1CA3A589CA}"/>
          </ac:spMkLst>
        </pc:spChg>
        <pc:spChg chg="add del mod">
          <ac:chgData name="Balabhadruni, Keerthi" userId="S::kbala16@unh.newhaven.edu::4518f6d9-cced-4596-bcd5-da6540ebb2b1" providerId="AD" clId="Web-{3279D0FE-C32B-D0FC-A492-72D10173015C}" dt="2024-04-21T23:20:34.242" v="9"/>
          <ac:spMkLst>
            <pc:docMk/>
            <pc:sldMk cId="2974100241" sldId="265"/>
            <ac:spMk id="5" creationId="{E20E0115-A9CE-6143-AE1C-BAD1E1607319}"/>
          </ac:spMkLst>
        </pc:spChg>
        <pc:spChg chg="add del mod">
          <ac:chgData name="Balabhadruni, Keerthi" userId="S::kbala16@unh.newhaven.edu::4518f6d9-cced-4596-bcd5-da6540ebb2b1" providerId="AD" clId="Web-{3279D0FE-C32B-D0FC-A492-72D10173015C}" dt="2024-04-21T23:22:55.039" v="21"/>
          <ac:spMkLst>
            <pc:docMk/>
            <pc:sldMk cId="2974100241" sldId="265"/>
            <ac:spMk id="8" creationId="{B10CD0FB-9710-4261-0868-9C483F9712B2}"/>
          </ac:spMkLst>
        </pc:spChg>
        <pc:spChg chg="add mod ord">
          <ac:chgData name="Balabhadruni, Keerthi" userId="S::kbala16@unh.newhaven.edu::4518f6d9-cced-4596-bcd5-da6540ebb2b1" providerId="AD" clId="Web-{3279D0FE-C32B-D0FC-A492-72D10173015C}" dt="2024-04-22T00:41:36.684" v="394" actId="14100"/>
          <ac:spMkLst>
            <pc:docMk/>
            <pc:sldMk cId="2974100241" sldId="265"/>
            <ac:spMk id="11" creationId="{88186A5B-39EE-2877-EFAA-7E849CED0579}"/>
          </ac:spMkLst>
        </pc:spChg>
        <pc:spChg chg="add del">
          <ac:chgData name="Balabhadruni, Keerthi" userId="S::kbala16@unh.newhaven.edu::4518f6d9-cced-4596-bcd5-da6540ebb2b1" providerId="AD" clId="Web-{3279D0FE-C32B-D0FC-A492-72D10173015C}" dt="2024-04-21T23:21:51.101" v="18"/>
          <ac:spMkLst>
            <pc:docMk/>
            <pc:sldMk cId="2974100241" sldId="265"/>
            <ac:spMk id="12" creationId="{033EB918-8D0F-7497-124B-301F5B291BAE}"/>
          </ac:spMkLst>
        </pc:spChg>
        <pc:spChg chg="add del mod">
          <ac:chgData name="Balabhadruni, Keerthi" userId="S::kbala16@unh.newhaven.edu::4518f6d9-cced-4596-bcd5-da6540ebb2b1" providerId="AD" clId="Web-{3279D0FE-C32B-D0FC-A492-72D10173015C}" dt="2024-04-21T23:34:44.461" v="144"/>
          <ac:spMkLst>
            <pc:docMk/>
            <pc:sldMk cId="2974100241" sldId="265"/>
            <ac:spMk id="13" creationId="{B19C358D-811A-18DA-6F29-2E9CBA4348C9}"/>
          </ac:spMkLst>
        </pc:spChg>
        <pc:spChg chg="add mod">
          <ac:chgData name="Balabhadruni, Keerthi" userId="S::kbala16@unh.newhaven.edu::4518f6d9-cced-4596-bcd5-da6540ebb2b1" providerId="AD" clId="Web-{3279D0FE-C32B-D0FC-A492-72D10173015C}" dt="2024-04-22T00:38:56.543" v="356"/>
          <ac:spMkLst>
            <pc:docMk/>
            <pc:sldMk cId="2974100241" sldId="265"/>
            <ac:spMk id="14" creationId="{AC7D5D7A-3F5C-C1B4-A7AD-BD863F05A554}"/>
          </ac:spMkLst>
        </pc:spChg>
        <pc:spChg chg="add del">
          <ac:chgData name="Balabhadruni, Keerthi" userId="S::kbala16@unh.newhaven.edu::4518f6d9-cced-4596-bcd5-da6540ebb2b1" providerId="AD" clId="Web-{3279D0FE-C32B-D0FC-A492-72D10173015C}" dt="2024-04-21T23:21:51.101" v="18"/>
          <ac:spMkLst>
            <pc:docMk/>
            <pc:sldMk cId="2974100241" sldId="265"/>
            <ac:spMk id="15" creationId="{5940F547-7206-4401-94FB-F8421915D8B8}"/>
          </ac:spMkLst>
        </pc:spChg>
        <pc:picChg chg="add del mod ord">
          <ac:chgData name="Balabhadruni, Keerthi" userId="S::kbala16@unh.newhaven.edu::4518f6d9-cced-4596-bcd5-da6540ebb2b1" providerId="AD" clId="Web-{3279D0FE-C32B-D0FC-A492-72D10173015C}" dt="2024-04-21T23:20:34.242" v="10"/>
          <ac:picMkLst>
            <pc:docMk/>
            <pc:sldMk cId="2974100241" sldId="265"/>
            <ac:picMk id="4" creationId="{2D6BA55D-2EE8-0240-B6BF-CB9711DF9005}"/>
          </ac:picMkLst>
        </pc:picChg>
        <pc:picChg chg="add del mod ord">
          <ac:chgData name="Balabhadruni, Keerthi" userId="S::kbala16@unh.newhaven.edu::4518f6d9-cced-4596-bcd5-da6540ebb2b1" providerId="AD" clId="Web-{3279D0FE-C32B-D0FC-A492-72D10173015C}" dt="2024-04-21T23:22:55.039" v="21"/>
          <ac:picMkLst>
            <pc:docMk/>
            <pc:sldMk cId="2974100241" sldId="265"/>
            <ac:picMk id="7" creationId="{23435324-E04B-1767-AF4A-77BDA3FE4AC8}"/>
          </ac:picMkLst>
        </pc:picChg>
      </pc:sldChg>
      <pc:sldChg chg="new del">
        <pc:chgData name="Balabhadruni, Keerthi" userId="S::kbala16@unh.newhaven.edu::4518f6d9-cced-4596-bcd5-da6540ebb2b1" providerId="AD" clId="Web-{3279D0FE-C32B-D0FC-A492-72D10173015C}" dt="2024-04-22T00:37:25.823" v="343"/>
        <pc:sldMkLst>
          <pc:docMk/>
          <pc:sldMk cId="1902577337" sldId="266"/>
        </pc:sldMkLst>
      </pc:sldChg>
      <pc:sldChg chg="addSp delSp modSp add replId">
        <pc:chgData name="Balabhadruni, Keerthi" userId="S::kbala16@unh.newhaven.edu::4518f6d9-cced-4596-bcd5-da6540ebb2b1" providerId="AD" clId="Web-{3279D0FE-C32B-D0FC-A492-72D10173015C}" dt="2024-04-22T02:27:07.879" v="527" actId="1076"/>
        <pc:sldMkLst>
          <pc:docMk/>
          <pc:sldMk cId="3171718052" sldId="266"/>
        </pc:sldMkLst>
        <pc:spChg chg="mod">
          <ac:chgData name="Balabhadruni, Keerthi" userId="S::kbala16@unh.newhaven.edu::4518f6d9-cced-4596-bcd5-da6540ebb2b1" providerId="AD" clId="Web-{3279D0FE-C32B-D0FC-A492-72D10173015C}" dt="2024-04-22T02:25:55.502" v="507" actId="20577"/>
          <ac:spMkLst>
            <pc:docMk/>
            <pc:sldMk cId="3171718052" sldId="266"/>
            <ac:spMk id="2" creationId="{4B28FCB0-3004-8B58-0047-253CCE34FDBB}"/>
          </ac:spMkLst>
        </pc:spChg>
        <pc:spChg chg="del mod">
          <ac:chgData name="Balabhadruni, Keerthi" userId="S::kbala16@unh.newhaven.edu::4518f6d9-cced-4596-bcd5-da6540ebb2b1" providerId="AD" clId="Web-{3279D0FE-C32B-D0FC-A492-72D10173015C}" dt="2024-04-22T02:15:36.343" v="483"/>
          <ac:spMkLst>
            <pc:docMk/>
            <pc:sldMk cId="3171718052" sldId="266"/>
            <ac:spMk id="3" creationId="{08E0B5AE-67B4-D3F4-7ABB-59228A9D040E}"/>
          </ac:spMkLst>
        </pc:spChg>
        <pc:spChg chg="add del mod">
          <ac:chgData name="Balabhadruni, Keerthi" userId="S::kbala16@unh.newhaven.edu::4518f6d9-cced-4596-bcd5-da6540ebb2b1" providerId="AD" clId="Web-{3279D0FE-C32B-D0FC-A492-72D10173015C}" dt="2024-04-22T02:15:39.015" v="484"/>
          <ac:spMkLst>
            <pc:docMk/>
            <pc:sldMk cId="3171718052" sldId="266"/>
            <ac:spMk id="7" creationId="{79BD31BE-E022-4B5D-FEA5-9F8D99011900}"/>
          </ac:spMkLst>
        </pc:spChg>
        <pc:picChg chg="add mod">
          <ac:chgData name="Balabhadruni, Keerthi" userId="S::kbala16@unh.newhaven.edu::4518f6d9-cced-4596-bcd5-da6540ebb2b1" providerId="AD" clId="Web-{3279D0FE-C32B-D0FC-A492-72D10173015C}" dt="2024-04-22T02:26:56.160" v="523" actId="1076"/>
          <ac:picMkLst>
            <pc:docMk/>
            <pc:sldMk cId="3171718052" sldId="266"/>
            <ac:picMk id="4" creationId="{62EC28E9-47D0-B607-72AD-1DFC10C04C77}"/>
          </ac:picMkLst>
        </pc:picChg>
        <pc:picChg chg="add mod">
          <ac:chgData name="Balabhadruni, Keerthi" userId="S::kbala16@unh.newhaven.edu::4518f6d9-cced-4596-bcd5-da6540ebb2b1" providerId="AD" clId="Web-{3279D0FE-C32B-D0FC-A492-72D10173015C}" dt="2024-04-22T02:27:06.441" v="526" actId="1076"/>
          <ac:picMkLst>
            <pc:docMk/>
            <pc:sldMk cId="3171718052" sldId="266"/>
            <ac:picMk id="8" creationId="{CA5C7A69-56F5-E7EC-8713-EDA680AEA05C}"/>
          </ac:picMkLst>
        </pc:picChg>
        <pc:picChg chg="add mod">
          <ac:chgData name="Balabhadruni, Keerthi" userId="S::kbala16@unh.newhaven.edu::4518f6d9-cced-4596-bcd5-da6540ebb2b1" providerId="AD" clId="Web-{3279D0FE-C32B-D0FC-A492-72D10173015C}" dt="2024-04-22T02:27:07.879" v="527" actId="1076"/>
          <ac:picMkLst>
            <pc:docMk/>
            <pc:sldMk cId="3171718052" sldId="266"/>
            <ac:picMk id="9" creationId="{F5396E9A-D451-D79C-A07E-C4F60452ED59}"/>
          </ac:picMkLst>
        </pc:picChg>
      </pc:sldChg>
      <pc:sldChg chg="addSp delSp modSp add replId">
        <pc:chgData name="Balabhadruni, Keerthi" userId="S::kbala16@unh.newhaven.edu::4518f6d9-cced-4596-bcd5-da6540ebb2b1" providerId="AD" clId="Web-{3279D0FE-C32B-D0FC-A492-72D10173015C}" dt="2024-04-22T02:30:37.854" v="555" actId="20577"/>
        <pc:sldMkLst>
          <pc:docMk/>
          <pc:sldMk cId="4021229225" sldId="267"/>
        </pc:sldMkLst>
        <pc:spChg chg="mod">
          <ac:chgData name="Balabhadruni, Keerthi" userId="S::kbala16@unh.newhaven.edu::4518f6d9-cced-4596-bcd5-da6540ebb2b1" providerId="AD" clId="Web-{3279D0FE-C32B-D0FC-A492-72D10173015C}" dt="2024-04-22T02:30:37.854" v="555" actId="20577"/>
          <ac:spMkLst>
            <pc:docMk/>
            <pc:sldMk cId="4021229225" sldId="267"/>
            <ac:spMk id="2" creationId="{4B28FCB0-3004-8B58-0047-253CCE34FDBB}"/>
          </ac:spMkLst>
        </pc:spChg>
        <pc:spChg chg="del mod">
          <ac:chgData name="Balabhadruni, Keerthi" userId="S::kbala16@unh.newhaven.edu::4518f6d9-cced-4596-bcd5-da6540ebb2b1" providerId="AD" clId="Web-{3279D0FE-C32B-D0FC-A492-72D10173015C}" dt="2024-04-22T02:16:54.971" v="496"/>
          <ac:spMkLst>
            <pc:docMk/>
            <pc:sldMk cId="4021229225" sldId="267"/>
            <ac:spMk id="3" creationId="{08E0B5AE-67B4-D3F4-7ABB-59228A9D040E}"/>
          </ac:spMkLst>
        </pc:spChg>
        <pc:picChg chg="add del mod">
          <ac:chgData name="Balabhadruni, Keerthi" userId="S::kbala16@unh.newhaven.edu::4518f6d9-cced-4596-bcd5-da6540ebb2b1" providerId="AD" clId="Web-{3279D0FE-C32B-D0FC-A492-72D10173015C}" dt="2024-04-22T02:26:25.050" v="510"/>
          <ac:picMkLst>
            <pc:docMk/>
            <pc:sldMk cId="4021229225" sldId="267"/>
            <ac:picMk id="4" creationId="{864708CE-E748-4146-229D-82A3A7B40A15}"/>
          </ac:picMkLst>
        </pc:picChg>
        <pc:picChg chg="add mod">
          <ac:chgData name="Balabhadruni, Keerthi" userId="S::kbala16@unh.newhaven.edu::4518f6d9-cced-4596-bcd5-da6540ebb2b1" providerId="AD" clId="Web-{3279D0FE-C32B-D0FC-A492-72D10173015C}" dt="2024-04-22T02:27:43.474" v="535" actId="1076"/>
          <ac:picMkLst>
            <pc:docMk/>
            <pc:sldMk cId="4021229225" sldId="267"/>
            <ac:picMk id="6" creationId="{38F3F40E-081A-5824-E294-F44F6DD0023E}"/>
          </ac:picMkLst>
        </pc:picChg>
        <pc:picChg chg="add mod">
          <ac:chgData name="Balabhadruni, Keerthi" userId="S::kbala16@unh.newhaven.edu::4518f6d9-cced-4596-bcd5-da6540ebb2b1" providerId="AD" clId="Web-{3279D0FE-C32B-D0FC-A492-72D10173015C}" dt="2024-04-22T02:27:49.990" v="536" actId="1076"/>
          <ac:picMkLst>
            <pc:docMk/>
            <pc:sldMk cId="4021229225" sldId="267"/>
            <ac:picMk id="7" creationId="{3C438AE5-8F3A-05ED-C92E-AF1936E8C4E7}"/>
          </ac:picMkLst>
        </pc:picChg>
        <pc:picChg chg="add mod">
          <ac:chgData name="Balabhadruni, Keerthi" userId="S::kbala16@unh.newhaven.edu::4518f6d9-cced-4596-bcd5-da6540ebb2b1" providerId="AD" clId="Web-{3279D0FE-C32B-D0FC-A492-72D10173015C}" dt="2024-04-22T02:28:10.740" v="541" actId="1076"/>
          <ac:picMkLst>
            <pc:docMk/>
            <pc:sldMk cId="4021229225" sldId="267"/>
            <ac:picMk id="8" creationId="{2E4164B7-8E9F-4A24-06E6-90869FDBE870}"/>
          </ac:picMkLst>
        </pc:picChg>
        <pc:picChg chg="add mod">
          <ac:chgData name="Balabhadruni, Keerthi" userId="S::kbala16@unh.newhaven.edu::4518f6d9-cced-4596-bcd5-da6540ebb2b1" providerId="AD" clId="Web-{3279D0FE-C32B-D0FC-A492-72D10173015C}" dt="2024-04-22T02:28:24.850" v="544" actId="1076"/>
          <ac:picMkLst>
            <pc:docMk/>
            <pc:sldMk cId="4021229225" sldId="267"/>
            <ac:picMk id="9" creationId="{75BAB532-ECD6-0D70-0CDC-2123F67E582C}"/>
          </ac:picMkLst>
        </pc:picChg>
        <pc:picChg chg="add del mod">
          <ac:chgData name="Balabhadruni, Keerthi" userId="S::kbala16@unh.newhaven.edu::4518f6d9-cced-4596-bcd5-da6540ebb2b1" providerId="AD" clId="Web-{3279D0FE-C32B-D0FC-A492-72D10173015C}" dt="2024-04-22T02:28:50.054" v="546"/>
          <ac:picMkLst>
            <pc:docMk/>
            <pc:sldMk cId="4021229225" sldId="267"/>
            <ac:picMk id="10" creationId="{0A460E7C-EE26-48D2-CB43-EE274CFCEF79}"/>
          </ac:picMkLst>
        </pc:picChg>
        <pc:picChg chg="add mod">
          <ac:chgData name="Balabhadruni, Keerthi" userId="S::kbala16@unh.newhaven.edu::4518f6d9-cced-4596-bcd5-da6540ebb2b1" providerId="AD" clId="Web-{3279D0FE-C32B-D0FC-A492-72D10173015C}" dt="2024-04-22T02:29:02.679" v="550" actId="1076"/>
          <ac:picMkLst>
            <pc:docMk/>
            <pc:sldMk cId="4021229225" sldId="267"/>
            <ac:picMk id="11" creationId="{6558F29A-21E7-C897-15B6-8B71FDAD56F4}"/>
          </ac:picMkLst>
        </pc:picChg>
        <pc:picChg chg="add del mod">
          <ac:chgData name="Balabhadruni, Keerthi" userId="S::kbala16@unh.newhaven.edu::4518f6d9-cced-4596-bcd5-da6540ebb2b1" providerId="AD" clId="Web-{3279D0FE-C32B-D0FC-A492-72D10173015C}" dt="2024-04-22T02:29:25.633" v="552"/>
          <ac:picMkLst>
            <pc:docMk/>
            <pc:sldMk cId="4021229225" sldId="267"/>
            <ac:picMk id="12" creationId="{9D4D14E1-5C5B-1A41-F4B1-5274446A7262}"/>
          </ac:picMkLst>
        </pc:picChg>
      </pc:sldChg>
      <pc:sldChg chg="modSp add ord replId">
        <pc:chgData name="Balabhadruni, Keerthi" userId="S::kbala16@unh.newhaven.edu::4518f6d9-cced-4596-bcd5-da6540ebb2b1" providerId="AD" clId="Web-{3279D0FE-C32B-D0FC-A492-72D10173015C}" dt="2024-04-22T01:22:15.997" v="472" actId="20577"/>
        <pc:sldMkLst>
          <pc:docMk/>
          <pc:sldMk cId="499337012" sldId="268"/>
        </pc:sldMkLst>
        <pc:spChg chg="mod">
          <ac:chgData name="Balabhadruni, Keerthi" userId="S::kbala16@unh.newhaven.edu::4518f6d9-cced-4596-bcd5-da6540ebb2b1" providerId="AD" clId="Web-{3279D0FE-C32B-D0FC-A492-72D10173015C}" dt="2024-04-22T01:05:27.131" v="405" actId="20577"/>
          <ac:spMkLst>
            <pc:docMk/>
            <pc:sldMk cId="499337012" sldId="268"/>
            <ac:spMk id="2" creationId="{4B28FCB0-3004-8B58-0047-253CCE34FDBB}"/>
          </ac:spMkLst>
        </pc:spChg>
        <pc:spChg chg="mod">
          <ac:chgData name="Balabhadruni, Keerthi" userId="S::kbala16@unh.newhaven.edu::4518f6d9-cced-4596-bcd5-da6540ebb2b1" providerId="AD" clId="Web-{3279D0FE-C32B-D0FC-A492-72D10173015C}" dt="2024-04-22T01:22:15.997" v="472" actId="20577"/>
          <ac:spMkLst>
            <pc:docMk/>
            <pc:sldMk cId="499337012" sldId="268"/>
            <ac:spMk id="3" creationId="{08E0B5AE-67B4-D3F4-7ABB-59228A9D040E}"/>
          </ac:spMkLst>
        </pc:spChg>
      </pc:sldChg>
      <pc:sldMasterChg chg="del delSldLayout">
        <pc:chgData name="Balabhadruni, Keerthi" userId="S::kbala16@unh.newhaven.edu::4518f6d9-cced-4596-bcd5-da6540ebb2b1" providerId="AD" clId="Web-{3279D0FE-C32B-D0FC-A492-72D10173015C}" dt="2024-04-21T23:19:33.601" v="1"/>
        <pc:sldMasterMkLst>
          <pc:docMk/>
          <pc:sldMasterMk cId="3130756383" sldId="2147483699"/>
        </pc:sldMasterMkLst>
        <pc:sldLayoutChg chg="del">
          <pc:chgData name="Balabhadruni, Keerthi" userId="S::kbala16@unh.newhaven.edu::4518f6d9-cced-4596-bcd5-da6540ebb2b1" providerId="AD" clId="Web-{3279D0FE-C32B-D0FC-A492-72D10173015C}" dt="2024-04-21T23:19:33.601" v="1"/>
          <pc:sldLayoutMkLst>
            <pc:docMk/>
            <pc:sldMasterMk cId="3130756383" sldId="2147483699"/>
            <pc:sldLayoutMk cId="3965284576" sldId="2147483688"/>
          </pc:sldLayoutMkLst>
        </pc:sldLayoutChg>
        <pc:sldLayoutChg chg="del">
          <pc:chgData name="Balabhadruni, Keerthi" userId="S::kbala16@unh.newhaven.edu::4518f6d9-cced-4596-bcd5-da6540ebb2b1" providerId="AD" clId="Web-{3279D0FE-C32B-D0FC-A492-72D10173015C}" dt="2024-04-21T23:19:33.601" v="1"/>
          <pc:sldLayoutMkLst>
            <pc:docMk/>
            <pc:sldMasterMk cId="3130756383" sldId="2147483699"/>
            <pc:sldLayoutMk cId="3989513018" sldId="2147483689"/>
          </pc:sldLayoutMkLst>
        </pc:sldLayoutChg>
        <pc:sldLayoutChg chg="del">
          <pc:chgData name="Balabhadruni, Keerthi" userId="S::kbala16@unh.newhaven.edu::4518f6d9-cced-4596-bcd5-da6540ebb2b1" providerId="AD" clId="Web-{3279D0FE-C32B-D0FC-A492-72D10173015C}" dt="2024-04-21T23:19:33.601" v="1"/>
          <pc:sldLayoutMkLst>
            <pc:docMk/>
            <pc:sldMasterMk cId="3130756383" sldId="2147483699"/>
            <pc:sldLayoutMk cId="2947117604" sldId="2147483690"/>
          </pc:sldLayoutMkLst>
        </pc:sldLayoutChg>
        <pc:sldLayoutChg chg="del">
          <pc:chgData name="Balabhadruni, Keerthi" userId="S::kbala16@unh.newhaven.edu::4518f6d9-cced-4596-bcd5-da6540ebb2b1" providerId="AD" clId="Web-{3279D0FE-C32B-D0FC-A492-72D10173015C}" dt="2024-04-21T23:19:33.601" v="1"/>
          <pc:sldLayoutMkLst>
            <pc:docMk/>
            <pc:sldMasterMk cId="3130756383" sldId="2147483699"/>
            <pc:sldLayoutMk cId="2927252913" sldId="2147483691"/>
          </pc:sldLayoutMkLst>
        </pc:sldLayoutChg>
        <pc:sldLayoutChg chg="del">
          <pc:chgData name="Balabhadruni, Keerthi" userId="S::kbala16@unh.newhaven.edu::4518f6d9-cced-4596-bcd5-da6540ebb2b1" providerId="AD" clId="Web-{3279D0FE-C32B-D0FC-A492-72D10173015C}" dt="2024-04-21T23:19:33.601" v="1"/>
          <pc:sldLayoutMkLst>
            <pc:docMk/>
            <pc:sldMasterMk cId="3130756383" sldId="2147483699"/>
            <pc:sldLayoutMk cId="2415953192" sldId="2147483692"/>
          </pc:sldLayoutMkLst>
        </pc:sldLayoutChg>
        <pc:sldLayoutChg chg="del">
          <pc:chgData name="Balabhadruni, Keerthi" userId="S::kbala16@unh.newhaven.edu::4518f6d9-cced-4596-bcd5-da6540ebb2b1" providerId="AD" clId="Web-{3279D0FE-C32B-D0FC-A492-72D10173015C}" dt="2024-04-21T23:19:33.601" v="1"/>
          <pc:sldLayoutMkLst>
            <pc:docMk/>
            <pc:sldMasterMk cId="3130756383" sldId="2147483699"/>
            <pc:sldLayoutMk cId="2579268193" sldId="2147483693"/>
          </pc:sldLayoutMkLst>
        </pc:sldLayoutChg>
        <pc:sldLayoutChg chg="del">
          <pc:chgData name="Balabhadruni, Keerthi" userId="S::kbala16@unh.newhaven.edu::4518f6d9-cced-4596-bcd5-da6540ebb2b1" providerId="AD" clId="Web-{3279D0FE-C32B-D0FC-A492-72D10173015C}" dt="2024-04-21T23:19:33.601" v="1"/>
          <pc:sldLayoutMkLst>
            <pc:docMk/>
            <pc:sldMasterMk cId="3130756383" sldId="2147483699"/>
            <pc:sldLayoutMk cId="1834488176" sldId="2147483694"/>
          </pc:sldLayoutMkLst>
        </pc:sldLayoutChg>
        <pc:sldLayoutChg chg="del">
          <pc:chgData name="Balabhadruni, Keerthi" userId="S::kbala16@unh.newhaven.edu::4518f6d9-cced-4596-bcd5-da6540ebb2b1" providerId="AD" clId="Web-{3279D0FE-C32B-D0FC-A492-72D10173015C}" dt="2024-04-21T23:19:33.601" v="1"/>
          <pc:sldLayoutMkLst>
            <pc:docMk/>
            <pc:sldMasterMk cId="3130756383" sldId="2147483699"/>
            <pc:sldLayoutMk cId="843958656" sldId="2147483695"/>
          </pc:sldLayoutMkLst>
        </pc:sldLayoutChg>
        <pc:sldLayoutChg chg="del">
          <pc:chgData name="Balabhadruni, Keerthi" userId="S::kbala16@unh.newhaven.edu::4518f6d9-cced-4596-bcd5-da6540ebb2b1" providerId="AD" clId="Web-{3279D0FE-C32B-D0FC-A492-72D10173015C}" dt="2024-04-21T23:19:33.601" v="1"/>
          <pc:sldLayoutMkLst>
            <pc:docMk/>
            <pc:sldMasterMk cId="3130756383" sldId="2147483699"/>
            <pc:sldLayoutMk cId="3734211066" sldId="2147483696"/>
          </pc:sldLayoutMkLst>
        </pc:sldLayoutChg>
        <pc:sldLayoutChg chg="del">
          <pc:chgData name="Balabhadruni, Keerthi" userId="S::kbala16@unh.newhaven.edu::4518f6d9-cced-4596-bcd5-da6540ebb2b1" providerId="AD" clId="Web-{3279D0FE-C32B-D0FC-A492-72D10173015C}" dt="2024-04-21T23:19:33.601" v="1"/>
          <pc:sldLayoutMkLst>
            <pc:docMk/>
            <pc:sldMasterMk cId="3130756383" sldId="2147483699"/>
            <pc:sldLayoutMk cId="1608028642" sldId="2147483697"/>
          </pc:sldLayoutMkLst>
        </pc:sldLayoutChg>
        <pc:sldLayoutChg chg="del">
          <pc:chgData name="Balabhadruni, Keerthi" userId="S::kbala16@unh.newhaven.edu::4518f6d9-cced-4596-bcd5-da6540ebb2b1" providerId="AD" clId="Web-{3279D0FE-C32B-D0FC-A492-72D10173015C}" dt="2024-04-21T23:19:33.601" v="1"/>
          <pc:sldLayoutMkLst>
            <pc:docMk/>
            <pc:sldMasterMk cId="3130756383" sldId="2147483699"/>
            <pc:sldLayoutMk cId="59133679" sldId="2147483698"/>
          </pc:sldLayoutMkLst>
        </pc:sldLayoutChg>
      </pc:sldMasterChg>
      <pc:sldMasterChg chg="add del addSldLayout delSldLayout modSldLayout">
        <pc:chgData name="Balabhadruni, Keerthi" userId="S::kbala16@unh.newhaven.edu::4518f6d9-cced-4596-bcd5-da6540ebb2b1" providerId="AD" clId="Web-{3279D0FE-C32B-D0FC-A492-72D10173015C}" dt="2024-04-21T23:19:50.851" v="2"/>
        <pc:sldMasterMkLst>
          <pc:docMk/>
          <pc:sldMasterMk cId="3320654529" sldId="2147483700"/>
        </pc:sldMasterMkLst>
        <pc:sldLayoutChg chg="add del mod replId">
          <pc:chgData name="Balabhadruni, Keerthi" userId="S::kbala16@unh.newhaven.edu::4518f6d9-cced-4596-bcd5-da6540ebb2b1" providerId="AD" clId="Web-{3279D0FE-C32B-D0FC-A492-72D10173015C}" dt="2024-04-21T23:19:50.851" v="2"/>
          <pc:sldLayoutMkLst>
            <pc:docMk/>
            <pc:sldMasterMk cId="3320654529" sldId="2147483700"/>
            <pc:sldLayoutMk cId="1582369094" sldId="2147483701"/>
          </pc:sldLayoutMkLst>
        </pc:sldLayoutChg>
        <pc:sldLayoutChg chg="add del mod replId">
          <pc:chgData name="Balabhadruni, Keerthi" userId="S::kbala16@unh.newhaven.edu::4518f6d9-cced-4596-bcd5-da6540ebb2b1" providerId="AD" clId="Web-{3279D0FE-C32B-D0FC-A492-72D10173015C}" dt="2024-04-21T23:19:50.851" v="2"/>
          <pc:sldLayoutMkLst>
            <pc:docMk/>
            <pc:sldMasterMk cId="3320654529" sldId="2147483700"/>
            <pc:sldLayoutMk cId="1431106683" sldId="2147483702"/>
          </pc:sldLayoutMkLst>
        </pc:sldLayoutChg>
        <pc:sldLayoutChg chg="add del mod replId">
          <pc:chgData name="Balabhadruni, Keerthi" userId="S::kbala16@unh.newhaven.edu::4518f6d9-cced-4596-bcd5-da6540ebb2b1" providerId="AD" clId="Web-{3279D0FE-C32B-D0FC-A492-72D10173015C}" dt="2024-04-21T23:19:50.851" v="2"/>
          <pc:sldLayoutMkLst>
            <pc:docMk/>
            <pc:sldMasterMk cId="3320654529" sldId="2147483700"/>
            <pc:sldLayoutMk cId="3404854569" sldId="2147483703"/>
          </pc:sldLayoutMkLst>
        </pc:sldLayoutChg>
        <pc:sldLayoutChg chg="add del mod replId">
          <pc:chgData name="Balabhadruni, Keerthi" userId="S::kbala16@unh.newhaven.edu::4518f6d9-cced-4596-bcd5-da6540ebb2b1" providerId="AD" clId="Web-{3279D0FE-C32B-D0FC-A492-72D10173015C}" dt="2024-04-21T23:19:50.851" v="2"/>
          <pc:sldLayoutMkLst>
            <pc:docMk/>
            <pc:sldMasterMk cId="3320654529" sldId="2147483700"/>
            <pc:sldLayoutMk cId="403507865" sldId="2147483704"/>
          </pc:sldLayoutMkLst>
        </pc:sldLayoutChg>
        <pc:sldLayoutChg chg="add del mod replId">
          <pc:chgData name="Balabhadruni, Keerthi" userId="S::kbala16@unh.newhaven.edu::4518f6d9-cced-4596-bcd5-da6540ebb2b1" providerId="AD" clId="Web-{3279D0FE-C32B-D0FC-A492-72D10173015C}" dt="2024-04-21T23:19:50.851" v="2"/>
          <pc:sldLayoutMkLst>
            <pc:docMk/>
            <pc:sldMasterMk cId="3320654529" sldId="2147483700"/>
            <pc:sldLayoutMk cId="2885721250" sldId="2147483705"/>
          </pc:sldLayoutMkLst>
        </pc:sldLayoutChg>
        <pc:sldLayoutChg chg="add del mod replId">
          <pc:chgData name="Balabhadruni, Keerthi" userId="S::kbala16@unh.newhaven.edu::4518f6d9-cced-4596-bcd5-da6540ebb2b1" providerId="AD" clId="Web-{3279D0FE-C32B-D0FC-A492-72D10173015C}" dt="2024-04-21T23:19:50.851" v="2"/>
          <pc:sldLayoutMkLst>
            <pc:docMk/>
            <pc:sldMasterMk cId="3320654529" sldId="2147483700"/>
            <pc:sldLayoutMk cId="3282497311" sldId="2147483706"/>
          </pc:sldLayoutMkLst>
        </pc:sldLayoutChg>
        <pc:sldLayoutChg chg="add del mod replId">
          <pc:chgData name="Balabhadruni, Keerthi" userId="S::kbala16@unh.newhaven.edu::4518f6d9-cced-4596-bcd5-da6540ebb2b1" providerId="AD" clId="Web-{3279D0FE-C32B-D0FC-A492-72D10173015C}" dt="2024-04-21T23:19:50.851" v="2"/>
          <pc:sldLayoutMkLst>
            <pc:docMk/>
            <pc:sldMasterMk cId="3320654529" sldId="2147483700"/>
            <pc:sldLayoutMk cId="2846260061" sldId="2147483707"/>
          </pc:sldLayoutMkLst>
        </pc:sldLayoutChg>
        <pc:sldLayoutChg chg="add del mod replId">
          <pc:chgData name="Balabhadruni, Keerthi" userId="S::kbala16@unh.newhaven.edu::4518f6d9-cced-4596-bcd5-da6540ebb2b1" providerId="AD" clId="Web-{3279D0FE-C32B-D0FC-A492-72D10173015C}" dt="2024-04-21T23:19:50.851" v="2"/>
          <pc:sldLayoutMkLst>
            <pc:docMk/>
            <pc:sldMasterMk cId="3320654529" sldId="2147483700"/>
            <pc:sldLayoutMk cId="2881182922" sldId="2147483708"/>
          </pc:sldLayoutMkLst>
        </pc:sldLayoutChg>
        <pc:sldLayoutChg chg="add del mod replId">
          <pc:chgData name="Balabhadruni, Keerthi" userId="S::kbala16@unh.newhaven.edu::4518f6d9-cced-4596-bcd5-da6540ebb2b1" providerId="AD" clId="Web-{3279D0FE-C32B-D0FC-A492-72D10173015C}" dt="2024-04-21T23:19:50.851" v="2"/>
          <pc:sldLayoutMkLst>
            <pc:docMk/>
            <pc:sldMasterMk cId="3320654529" sldId="2147483700"/>
            <pc:sldLayoutMk cId="3294318088" sldId="2147483709"/>
          </pc:sldLayoutMkLst>
        </pc:sldLayoutChg>
        <pc:sldLayoutChg chg="add del mod replId">
          <pc:chgData name="Balabhadruni, Keerthi" userId="S::kbala16@unh.newhaven.edu::4518f6d9-cced-4596-bcd5-da6540ebb2b1" providerId="AD" clId="Web-{3279D0FE-C32B-D0FC-A492-72D10173015C}" dt="2024-04-21T23:19:50.851" v="2"/>
          <pc:sldLayoutMkLst>
            <pc:docMk/>
            <pc:sldMasterMk cId="3320654529" sldId="2147483700"/>
            <pc:sldLayoutMk cId="3892661789" sldId="2147483710"/>
          </pc:sldLayoutMkLst>
        </pc:sldLayoutChg>
        <pc:sldLayoutChg chg="add del mod replId">
          <pc:chgData name="Balabhadruni, Keerthi" userId="S::kbala16@unh.newhaven.edu::4518f6d9-cced-4596-bcd5-da6540ebb2b1" providerId="AD" clId="Web-{3279D0FE-C32B-D0FC-A492-72D10173015C}" dt="2024-04-21T23:19:50.851" v="2"/>
          <pc:sldLayoutMkLst>
            <pc:docMk/>
            <pc:sldMasterMk cId="3320654529" sldId="2147483700"/>
            <pc:sldLayoutMk cId="61451632" sldId="2147483711"/>
          </pc:sldLayoutMkLst>
        </pc:sldLayoutChg>
      </pc:sldMasterChg>
      <pc:sldMasterChg chg="add del mod setBg addSldLayout delSldLayout modSldLayout">
        <pc:chgData name="Balabhadruni, Keerthi" userId="S::kbala16@unh.newhaven.edu::4518f6d9-cced-4596-bcd5-da6540ebb2b1" providerId="AD" clId="Web-{3279D0FE-C32B-D0FC-A492-72D10173015C}" dt="2024-04-21T23:23:14.570" v="22"/>
        <pc:sldMasterMkLst>
          <pc:docMk/>
          <pc:sldMasterMk cId="2638046707" sldId="2147483712"/>
        </pc:sldMasterMkLst>
        <pc:sldLayoutChg chg="add del mod replId">
          <pc:chgData name="Balabhadruni, Keerthi" userId="S::kbala16@unh.newhaven.edu::4518f6d9-cced-4596-bcd5-da6540ebb2b1" providerId="AD" clId="Web-{3279D0FE-C32B-D0FC-A492-72D10173015C}" dt="2024-04-21T23:23:14.570" v="22"/>
          <pc:sldLayoutMkLst>
            <pc:docMk/>
            <pc:sldMasterMk cId="2638046707" sldId="2147483712"/>
            <pc:sldLayoutMk cId="1486469080" sldId="2147483713"/>
          </pc:sldLayoutMkLst>
        </pc:sldLayoutChg>
        <pc:sldLayoutChg chg="add del mod replId">
          <pc:chgData name="Balabhadruni, Keerthi" userId="S::kbala16@unh.newhaven.edu::4518f6d9-cced-4596-bcd5-da6540ebb2b1" providerId="AD" clId="Web-{3279D0FE-C32B-D0FC-A492-72D10173015C}" dt="2024-04-21T23:23:14.570" v="22"/>
          <pc:sldLayoutMkLst>
            <pc:docMk/>
            <pc:sldMasterMk cId="2638046707" sldId="2147483712"/>
            <pc:sldLayoutMk cId="283255027" sldId="2147483714"/>
          </pc:sldLayoutMkLst>
        </pc:sldLayoutChg>
        <pc:sldLayoutChg chg="add del mod replId">
          <pc:chgData name="Balabhadruni, Keerthi" userId="S::kbala16@unh.newhaven.edu::4518f6d9-cced-4596-bcd5-da6540ebb2b1" providerId="AD" clId="Web-{3279D0FE-C32B-D0FC-A492-72D10173015C}" dt="2024-04-21T23:23:14.570" v="22"/>
          <pc:sldLayoutMkLst>
            <pc:docMk/>
            <pc:sldMasterMk cId="2638046707" sldId="2147483712"/>
            <pc:sldLayoutMk cId="3338564526" sldId="2147483715"/>
          </pc:sldLayoutMkLst>
        </pc:sldLayoutChg>
        <pc:sldLayoutChg chg="add del mod replId">
          <pc:chgData name="Balabhadruni, Keerthi" userId="S::kbala16@unh.newhaven.edu::4518f6d9-cced-4596-bcd5-da6540ebb2b1" providerId="AD" clId="Web-{3279D0FE-C32B-D0FC-A492-72D10173015C}" dt="2024-04-21T23:23:14.570" v="22"/>
          <pc:sldLayoutMkLst>
            <pc:docMk/>
            <pc:sldMasterMk cId="2638046707" sldId="2147483712"/>
            <pc:sldLayoutMk cId="1117975131" sldId="2147483716"/>
          </pc:sldLayoutMkLst>
        </pc:sldLayoutChg>
        <pc:sldLayoutChg chg="add del mod replId">
          <pc:chgData name="Balabhadruni, Keerthi" userId="S::kbala16@unh.newhaven.edu::4518f6d9-cced-4596-bcd5-da6540ebb2b1" providerId="AD" clId="Web-{3279D0FE-C32B-D0FC-A492-72D10173015C}" dt="2024-04-21T23:23:14.570" v="22"/>
          <pc:sldLayoutMkLst>
            <pc:docMk/>
            <pc:sldMasterMk cId="2638046707" sldId="2147483712"/>
            <pc:sldLayoutMk cId="213276825" sldId="2147483717"/>
          </pc:sldLayoutMkLst>
        </pc:sldLayoutChg>
        <pc:sldLayoutChg chg="add del mod replId">
          <pc:chgData name="Balabhadruni, Keerthi" userId="S::kbala16@unh.newhaven.edu::4518f6d9-cced-4596-bcd5-da6540ebb2b1" providerId="AD" clId="Web-{3279D0FE-C32B-D0FC-A492-72D10173015C}" dt="2024-04-21T23:23:14.570" v="22"/>
          <pc:sldLayoutMkLst>
            <pc:docMk/>
            <pc:sldMasterMk cId="2638046707" sldId="2147483712"/>
            <pc:sldLayoutMk cId="2994509523" sldId="2147483718"/>
          </pc:sldLayoutMkLst>
        </pc:sldLayoutChg>
        <pc:sldLayoutChg chg="add del mod replId">
          <pc:chgData name="Balabhadruni, Keerthi" userId="S::kbala16@unh.newhaven.edu::4518f6d9-cced-4596-bcd5-da6540ebb2b1" providerId="AD" clId="Web-{3279D0FE-C32B-D0FC-A492-72D10173015C}" dt="2024-04-21T23:23:14.570" v="22"/>
          <pc:sldLayoutMkLst>
            <pc:docMk/>
            <pc:sldMasterMk cId="2638046707" sldId="2147483712"/>
            <pc:sldLayoutMk cId="1494074407" sldId="2147483719"/>
          </pc:sldLayoutMkLst>
        </pc:sldLayoutChg>
        <pc:sldLayoutChg chg="add del mod replId">
          <pc:chgData name="Balabhadruni, Keerthi" userId="S::kbala16@unh.newhaven.edu::4518f6d9-cced-4596-bcd5-da6540ebb2b1" providerId="AD" clId="Web-{3279D0FE-C32B-D0FC-A492-72D10173015C}" dt="2024-04-21T23:23:14.570" v="22"/>
          <pc:sldLayoutMkLst>
            <pc:docMk/>
            <pc:sldMasterMk cId="2638046707" sldId="2147483712"/>
            <pc:sldLayoutMk cId="3343125825" sldId="2147483720"/>
          </pc:sldLayoutMkLst>
        </pc:sldLayoutChg>
        <pc:sldLayoutChg chg="add del mod replId">
          <pc:chgData name="Balabhadruni, Keerthi" userId="S::kbala16@unh.newhaven.edu::4518f6d9-cced-4596-bcd5-da6540ebb2b1" providerId="AD" clId="Web-{3279D0FE-C32B-D0FC-A492-72D10173015C}" dt="2024-04-21T23:23:14.570" v="22"/>
          <pc:sldLayoutMkLst>
            <pc:docMk/>
            <pc:sldMasterMk cId="2638046707" sldId="2147483712"/>
            <pc:sldLayoutMk cId="2404527286" sldId="2147483721"/>
          </pc:sldLayoutMkLst>
        </pc:sldLayoutChg>
        <pc:sldLayoutChg chg="add del mod replId">
          <pc:chgData name="Balabhadruni, Keerthi" userId="S::kbala16@unh.newhaven.edu::4518f6d9-cced-4596-bcd5-da6540ebb2b1" providerId="AD" clId="Web-{3279D0FE-C32B-D0FC-A492-72D10173015C}" dt="2024-04-21T23:23:14.570" v="22"/>
          <pc:sldLayoutMkLst>
            <pc:docMk/>
            <pc:sldMasterMk cId="2638046707" sldId="2147483712"/>
            <pc:sldLayoutMk cId="3064201771" sldId="2147483722"/>
          </pc:sldLayoutMkLst>
        </pc:sldLayoutChg>
        <pc:sldLayoutChg chg="add del mod replId">
          <pc:chgData name="Balabhadruni, Keerthi" userId="S::kbala16@unh.newhaven.edu::4518f6d9-cced-4596-bcd5-da6540ebb2b1" providerId="AD" clId="Web-{3279D0FE-C32B-D0FC-A492-72D10173015C}" dt="2024-04-21T23:23:14.570" v="22"/>
          <pc:sldLayoutMkLst>
            <pc:docMk/>
            <pc:sldMasterMk cId="2638046707" sldId="2147483712"/>
            <pc:sldLayoutMk cId="3804086812" sldId="2147483723"/>
          </pc:sldLayoutMkLst>
        </pc:sldLayoutChg>
        <pc:sldLayoutChg chg="add del mod replId">
          <pc:chgData name="Balabhadruni, Keerthi" userId="S::kbala16@unh.newhaven.edu::4518f6d9-cced-4596-bcd5-da6540ebb2b1" providerId="AD" clId="Web-{3279D0FE-C32B-D0FC-A492-72D10173015C}" dt="2024-04-21T23:23:14.570" v="22"/>
          <pc:sldLayoutMkLst>
            <pc:docMk/>
            <pc:sldMasterMk cId="2638046707" sldId="2147483712"/>
            <pc:sldLayoutMk cId="231799092" sldId="2147483724"/>
          </pc:sldLayoutMkLst>
        </pc:sldLayoutChg>
        <pc:sldLayoutChg chg="add del mod replId">
          <pc:chgData name="Balabhadruni, Keerthi" userId="S::kbala16@unh.newhaven.edu::4518f6d9-cced-4596-bcd5-da6540ebb2b1" providerId="AD" clId="Web-{3279D0FE-C32B-D0FC-A492-72D10173015C}" dt="2024-04-21T23:23:14.570" v="22"/>
          <pc:sldLayoutMkLst>
            <pc:docMk/>
            <pc:sldMasterMk cId="2638046707" sldId="2147483712"/>
            <pc:sldLayoutMk cId="870888337" sldId="2147483725"/>
          </pc:sldLayoutMkLst>
        </pc:sldLayoutChg>
        <pc:sldLayoutChg chg="add del mod replId">
          <pc:chgData name="Balabhadruni, Keerthi" userId="S::kbala16@unh.newhaven.edu::4518f6d9-cced-4596-bcd5-da6540ebb2b1" providerId="AD" clId="Web-{3279D0FE-C32B-D0FC-A492-72D10173015C}" dt="2024-04-21T23:23:14.570" v="22"/>
          <pc:sldLayoutMkLst>
            <pc:docMk/>
            <pc:sldMasterMk cId="2638046707" sldId="2147483712"/>
            <pc:sldLayoutMk cId="2474296328" sldId="2147483726"/>
          </pc:sldLayoutMkLst>
        </pc:sldLayoutChg>
      </pc:sldMasterChg>
      <pc:sldMasterChg chg="add mod setBg addSldLayout modSldLayout">
        <pc:chgData name="Balabhadruni, Keerthi" userId="S::kbala16@unh.newhaven.edu::4518f6d9-cced-4596-bcd5-da6540ebb2b1" providerId="AD" clId="Web-{3279D0FE-C32B-D0FC-A492-72D10173015C}" dt="2024-04-21T23:23:37.664" v="23"/>
        <pc:sldMasterMkLst>
          <pc:docMk/>
          <pc:sldMasterMk cId="735456353" sldId="2147483727"/>
        </pc:sldMasterMkLst>
        <pc:sldLayoutChg chg="add mod replId">
          <pc:chgData name="Balabhadruni, Keerthi" userId="S::kbala16@unh.newhaven.edu::4518f6d9-cced-4596-bcd5-da6540ebb2b1" providerId="AD" clId="Web-{3279D0FE-C32B-D0FC-A492-72D10173015C}" dt="2024-04-21T23:23:37.664" v="23"/>
          <pc:sldLayoutMkLst>
            <pc:docMk/>
            <pc:sldMasterMk cId="735456353" sldId="2147483727"/>
            <pc:sldLayoutMk cId="2362701463" sldId="2147483728"/>
          </pc:sldLayoutMkLst>
        </pc:sldLayoutChg>
        <pc:sldLayoutChg chg="add mod replId">
          <pc:chgData name="Balabhadruni, Keerthi" userId="S::kbala16@unh.newhaven.edu::4518f6d9-cced-4596-bcd5-da6540ebb2b1" providerId="AD" clId="Web-{3279D0FE-C32B-D0FC-A492-72D10173015C}" dt="2024-04-21T23:23:37.664" v="23"/>
          <pc:sldLayoutMkLst>
            <pc:docMk/>
            <pc:sldMasterMk cId="735456353" sldId="2147483727"/>
            <pc:sldLayoutMk cId="1703059605" sldId="2147483729"/>
          </pc:sldLayoutMkLst>
        </pc:sldLayoutChg>
        <pc:sldLayoutChg chg="add mod replId">
          <pc:chgData name="Balabhadruni, Keerthi" userId="S::kbala16@unh.newhaven.edu::4518f6d9-cced-4596-bcd5-da6540ebb2b1" providerId="AD" clId="Web-{3279D0FE-C32B-D0FC-A492-72D10173015C}" dt="2024-04-21T23:23:37.664" v="23"/>
          <pc:sldLayoutMkLst>
            <pc:docMk/>
            <pc:sldMasterMk cId="735456353" sldId="2147483727"/>
            <pc:sldLayoutMk cId="3118264686" sldId="2147483730"/>
          </pc:sldLayoutMkLst>
        </pc:sldLayoutChg>
        <pc:sldLayoutChg chg="add mod replId">
          <pc:chgData name="Balabhadruni, Keerthi" userId="S::kbala16@unh.newhaven.edu::4518f6d9-cced-4596-bcd5-da6540ebb2b1" providerId="AD" clId="Web-{3279D0FE-C32B-D0FC-A492-72D10173015C}" dt="2024-04-21T23:23:37.664" v="23"/>
          <pc:sldLayoutMkLst>
            <pc:docMk/>
            <pc:sldMasterMk cId="735456353" sldId="2147483727"/>
            <pc:sldLayoutMk cId="3161276442" sldId="2147483731"/>
          </pc:sldLayoutMkLst>
        </pc:sldLayoutChg>
        <pc:sldLayoutChg chg="add mod replId">
          <pc:chgData name="Balabhadruni, Keerthi" userId="S::kbala16@unh.newhaven.edu::4518f6d9-cced-4596-bcd5-da6540ebb2b1" providerId="AD" clId="Web-{3279D0FE-C32B-D0FC-A492-72D10173015C}" dt="2024-04-21T23:23:37.664" v="23"/>
          <pc:sldLayoutMkLst>
            <pc:docMk/>
            <pc:sldMasterMk cId="735456353" sldId="2147483727"/>
            <pc:sldLayoutMk cId="734091082" sldId="2147483732"/>
          </pc:sldLayoutMkLst>
        </pc:sldLayoutChg>
        <pc:sldLayoutChg chg="add mod replId">
          <pc:chgData name="Balabhadruni, Keerthi" userId="S::kbala16@unh.newhaven.edu::4518f6d9-cced-4596-bcd5-da6540ebb2b1" providerId="AD" clId="Web-{3279D0FE-C32B-D0FC-A492-72D10173015C}" dt="2024-04-21T23:23:37.664" v="23"/>
          <pc:sldLayoutMkLst>
            <pc:docMk/>
            <pc:sldMasterMk cId="735456353" sldId="2147483727"/>
            <pc:sldLayoutMk cId="1740895432" sldId="2147483733"/>
          </pc:sldLayoutMkLst>
        </pc:sldLayoutChg>
        <pc:sldLayoutChg chg="add mod replId">
          <pc:chgData name="Balabhadruni, Keerthi" userId="S::kbala16@unh.newhaven.edu::4518f6d9-cced-4596-bcd5-da6540ebb2b1" providerId="AD" clId="Web-{3279D0FE-C32B-D0FC-A492-72D10173015C}" dt="2024-04-21T23:23:37.664" v="23"/>
          <pc:sldLayoutMkLst>
            <pc:docMk/>
            <pc:sldMasterMk cId="735456353" sldId="2147483727"/>
            <pc:sldLayoutMk cId="1172627864" sldId="2147483734"/>
          </pc:sldLayoutMkLst>
        </pc:sldLayoutChg>
        <pc:sldLayoutChg chg="add mod replId">
          <pc:chgData name="Balabhadruni, Keerthi" userId="S::kbala16@unh.newhaven.edu::4518f6d9-cced-4596-bcd5-da6540ebb2b1" providerId="AD" clId="Web-{3279D0FE-C32B-D0FC-A492-72D10173015C}" dt="2024-04-21T23:23:37.664" v="23"/>
          <pc:sldLayoutMkLst>
            <pc:docMk/>
            <pc:sldMasterMk cId="735456353" sldId="2147483727"/>
            <pc:sldLayoutMk cId="3327967024" sldId="2147483735"/>
          </pc:sldLayoutMkLst>
        </pc:sldLayoutChg>
        <pc:sldLayoutChg chg="add mod replId">
          <pc:chgData name="Balabhadruni, Keerthi" userId="S::kbala16@unh.newhaven.edu::4518f6d9-cced-4596-bcd5-da6540ebb2b1" providerId="AD" clId="Web-{3279D0FE-C32B-D0FC-A492-72D10173015C}" dt="2024-04-21T23:23:37.664" v="23"/>
          <pc:sldLayoutMkLst>
            <pc:docMk/>
            <pc:sldMasterMk cId="735456353" sldId="2147483727"/>
            <pc:sldLayoutMk cId="1935793536" sldId="2147483736"/>
          </pc:sldLayoutMkLst>
        </pc:sldLayoutChg>
        <pc:sldLayoutChg chg="add mod replId">
          <pc:chgData name="Balabhadruni, Keerthi" userId="S::kbala16@unh.newhaven.edu::4518f6d9-cced-4596-bcd5-da6540ebb2b1" providerId="AD" clId="Web-{3279D0FE-C32B-D0FC-A492-72D10173015C}" dt="2024-04-21T23:23:37.664" v="23"/>
          <pc:sldLayoutMkLst>
            <pc:docMk/>
            <pc:sldMasterMk cId="735456353" sldId="2147483727"/>
            <pc:sldLayoutMk cId="206845847" sldId="2147483737"/>
          </pc:sldLayoutMkLst>
        </pc:sldLayoutChg>
        <pc:sldLayoutChg chg="add mod replId">
          <pc:chgData name="Balabhadruni, Keerthi" userId="S::kbala16@unh.newhaven.edu::4518f6d9-cced-4596-bcd5-da6540ebb2b1" providerId="AD" clId="Web-{3279D0FE-C32B-D0FC-A492-72D10173015C}" dt="2024-04-21T23:23:37.664" v="23"/>
          <pc:sldLayoutMkLst>
            <pc:docMk/>
            <pc:sldMasterMk cId="735456353" sldId="2147483727"/>
            <pc:sldLayoutMk cId="2630206382" sldId="2147483738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79D2E8-62B8-4910-AEDC-F46BC0659DA5}" type="doc">
      <dgm:prSet loTypeId="urn:microsoft.com/office/officeart/2005/8/layout/vProcess5" loCatId="process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9638F71-9BCD-4C55-9FB2-EE3E04EBE417}">
      <dgm:prSet/>
      <dgm:spPr/>
      <dgm:t>
        <a:bodyPr/>
        <a:lstStyle/>
        <a:p>
          <a:r>
            <a:rPr lang="en-US" b="1"/>
            <a:t>Benefits a Large Population:</a:t>
          </a:r>
          <a:r>
            <a:rPr lang="en-US"/>
            <a:t>Devanagari is used by over 1 billion people globally. This project has the potential to improve processing and understanding of handwritten Devanagari text.</a:t>
          </a:r>
        </a:p>
      </dgm:t>
    </dgm:pt>
    <dgm:pt modelId="{5FCF24DE-72A1-482D-8987-66989BBA57F2}" type="parTrans" cxnId="{AC380A82-6D9D-4422-AB0B-D47DAC6F2196}">
      <dgm:prSet/>
      <dgm:spPr/>
      <dgm:t>
        <a:bodyPr/>
        <a:lstStyle/>
        <a:p>
          <a:endParaRPr lang="en-US"/>
        </a:p>
      </dgm:t>
    </dgm:pt>
    <dgm:pt modelId="{706AF6D8-092C-4CE3-ACF2-6ED4B7B8AD52}" type="sibTrans" cxnId="{AC380A82-6D9D-4422-AB0B-D47DAC6F2196}">
      <dgm:prSet/>
      <dgm:spPr/>
      <dgm:t>
        <a:bodyPr/>
        <a:lstStyle/>
        <a:p>
          <a:endParaRPr lang="en-US"/>
        </a:p>
      </dgm:t>
    </dgm:pt>
    <dgm:pt modelId="{DDDB6CEA-E594-406D-995D-735EA21348F1}">
      <dgm:prSet/>
      <dgm:spPr/>
      <dgm:t>
        <a:bodyPr/>
        <a:lstStyle/>
        <a:p>
          <a:r>
            <a:rPr lang="en-US" b="1"/>
            <a:t>Improves Accessibility:</a:t>
          </a:r>
          <a:r>
            <a:rPr lang="en-US"/>
            <a:t>Processing handwritten Devanagari documents can be challenging. This project offers solutions for tasks like automatic document indexing, data entry, and historical document archiving.</a:t>
          </a:r>
        </a:p>
      </dgm:t>
    </dgm:pt>
    <dgm:pt modelId="{64DA291E-94C9-42E1-9DF6-35E8D758C843}" type="parTrans" cxnId="{B4AF6E7A-DC69-43D4-8F69-2F0F1D39FA82}">
      <dgm:prSet/>
      <dgm:spPr/>
      <dgm:t>
        <a:bodyPr/>
        <a:lstStyle/>
        <a:p>
          <a:endParaRPr lang="en-US"/>
        </a:p>
      </dgm:t>
    </dgm:pt>
    <dgm:pt modelId="{ADBF56AB-1FB2-48E2-B123-B39D56EFA338}" type="sibTrans" cxnId="{B4AF6E7A-DC69-43D4-8F69-2F0F1D39FA82}">
      <dgm:prSet/>
      <dgm:spPr/>
      <dgm:t>
        <a:bodyPr/>
        <a:lstStyle/>
        <a:p>
          <a:endParaRPr lang="en-US"/>
        </a:p>
      </dgm:t>
    </dgm:pt>
    <dgm:pt modelId="{932E2217-F532-447C-91C0-72DA14DE7DE1}">
      <dgm:prSet/>
      <dgm:spPr/>
      <dgm:t>
        <a:bodyPr/>
        <a:lstStyle/>
        <a:p>
          <a:r>
            <a:rPr lang="en-US" b="1"/>
            <a:t>Promotes Language Preservation:</a:t>
          </a:r>
          <a:r>
            <a:rPr lang="en-US"/>
            <a:t>By facilitating digitization and analysis of handwritten documents, this project can aid in preserving cultural heritage and historical records</a:t>
          </a:r>
        </a:p>
      </dgm:t>
    </dgm:pt>
    <dgm:pt modelId="{C4039EBE-478C-47FD-86B6-4AEE695E0C0F}" type="parTrans" cxnId="{6DCD498F-3F25-4050-A3D2-2814B51C110C}">
      <dgm:prSet/>
      <dgm:spPr/>
      <dgm:t>
        <a:bodyPr/>
        <a:lstStyle/>
        <a:p>
          <a:endParaRPr lang="en-US"/>
        </a:p>
      </dgm:t>
    </dgm:pt>
    <dgm:pt modelId="{FE907C63-6F2D-48E7-98C5-42A6C286F689}" type="sibTrans" cxnId="{6DCD498F-3F25-4050-A3D2-2814B51C110C}">
      <dgm:prSet/>
      <dgm:spPr/>
      <dgm:t>
        <a:bodyPr/>
        <a:lstStyle/>
        <a:p>
          <a:endParaRPr lang="en-US"/>
        </a:p>
      </dgm:t>
    </dgm:pt>
    <dgm:pt modelId="{6953ECAD-4267-40DE-92B9-5E886F7E2272}">
      <dgm:prSet/>
      <dgm:spPr/>
      <dgm:t>
        <a:bodyPr/>
        <a:lstStyle/>
        <a:p>
          <a:r>
            <a:rPr lang="en-US" b="1"/>
            <a:t>Advances AI and NLP:</a:t>
          </a:r>
          <a:r>
            <a:rPr lang="en-US"/>
            <a:t>This project contributes to developing more robust AI and NLP techniques for handling handwritten Devanagari script, leading to advancements in machine translation and document processing.</a:t>
          </a:r>
        </a:p>
      </dgm:t>
    </dgm:pt>
    <dgm:pt modelId="{E479430C-3BBE-46BC-87D1-9132EC243101}" type="parTrans" cxnId="{F605EBB4-D0C3-4D34-B0AA-64E01894268B}">
      <dgm:prSet/>
      <dgm:spPr/>
      <dgm:t>
        <a:bodyPr/>
        <a:lstStyle/>
        <a:p>
          <a:endParaRPr lang="en-US"/>
        </a:p>
      </dgm:t>
    </dgm:pt>
    <dgm:pt modelId="{DF94B02E-372D-4224-90EF-9186AAEA9C30}" type="sibTrans" cxnId="{F605EBB4-D0C3-4D34-B0AA-64E01894268B}">
      <dgm:prSet/>
      <dgm:spPr/>
      <dgm:t>
        <a:bodyPr/>
        <a:lstStyle/>
        <a:p>
          <a:endParaRPr lang="en-US"/>
        </a:p>
      </dgm:t>
    </dgm:pt>
    <dgm:pt modelId="{1C09DD19-6A15-4BA1-953A-5421B896EBCF}">
      <dgm:prSet/>
      <dgm:spPr/>
      <dgm:t>
        <a:bodyPr/>
        <a:lstStyle/>
        <a:p>
          <a:r>
            <a:rPr lang="en-US" b="1"/>
            <a:t>Practical Applications:</a:t>
          </a:r>
          <a:r>
            <a:rPr lang="en-US"/>
            <a:t>The deployed Flask application can be used in various scenarios. It could be integrated into mobile apps for real-time character recognition, educational tools, or assistive technologies.</a:t>
          </a:r>
        </a:p>
      </dgm:t>
    </dgm:pt>
    <dgm:pt modelId="{6E214351-E723-4BE1-8DD4-BFD4124C6ED6}" type="parTrans" cxnId="{432967E7-3AD9-4523-BFDB-2907FE5D5AE7}">
      <dgm:prSet/>
      <dgm:spPr/>
      <dgm:t>
        <a:bodyPr/>
        <a:lstStyle/>
        <a:p>
          <a:endParaRPr lang="en-US"/>
        </a:p>
      </dgm:t>
    </dgm:pt>
    <dgm:pt modelId="{81D14905-4474-4307-9CC8-A929D401F10A}" type="sibTrans" cxnId="{432967E7-3AD9-4523-BFDB-2907FE5D5AE7}">
      <dgm:prSet/>
      <dgm:spPr/>
      <dgm:t>
        <a:bodyPr/>
        <a:lstStyle/>
        <a:p>
          <a:endParaRPr lang="en-US"/>
        </a:p>
      </dgm:t>
    </dgm:pt>
    <dgm:pt modelId="{C94714B8-3BE0-43A7-A0C8-0A9601407E67}" type="pres">
      <dgm:prSet presAssocID="{B479D2E8-62B8-4910-AEDC-F46BC0659DA5}" presName="outerComposite" presStyleCnt="0">
        <dgm:presLayoutVars>
          <dgm:chMax val="5"/>
          <dgm:dir/>
          <dgm:resizeHandles val="exact"/>
        </dgm:presLayoutVars>
      </dgm:prSet>
      <dgm:spPr/>
    </dgm:pt>
    <dgm:pt modelId="{FDCD1911-299A-467B-BCA0-E5FCE6D1D942}" type="pres">
      <dgm:prSet presAssocID="{B479D2E8-62B8-4910-AEDC-F46BC0659DA5}" presName="dummyMaxCanvas" presStyleCnt="0">
        <dgm:presLayoutVars/>
      </dgm:prSet>
      <dgm:spPr/>
    </dgm:pt>
    <dgm:pt modelId="{EACD8EE1-2246-4E42-B4D6-EB2A12A6E8BC}" type="pres">
      <dgm:prSet presAssocID="{B479D2E8-62B8-4910-AEDC-F46BC0659DA5}" presName="FiveNodes_1" presStyleLbl="node1" presStyleIdx="0" presStyleCnt="5">
        <dgm:presLayoutVars>
          <dgm:bulletEnabled val="1"/>
        </dgm:presLayoutVars>
      </dgm:prSet>
      <dgm:spPr/>
    </dgm:pt>
    <dgm:pt modelId="{2F846A19-A274-420A-B096-CC7772ED6ABB}" type="pres">
      <dgm:prSet presAssocID="{B479D2E8-62B8-4910-AEDC-F46BC0659DA5}" presName="FiveNodes_2" presStyleLbl="node1" presStyleIdx="1" presStyleCnt="5">
        <dgm:presLayoutVars>
          <dgm:bulletEnabled val="1"/>
        </dgm:presLayoutVars>
      </dgm:prSet>
      <dgm:spPr/>
    </dgm:pt>
    <dgm:pt modelId="{4D83CB03-66EB-4A5D-8A74-C5DE42BCA97F}" type="pres">
      <dgm:prSet presAssocID="{B479D2E8-62B8-4910-AEDC-F46BC0659DA5}" presName="FiveNodes_3" presStyleLbl="node1" presStyleIdx="2" presStyleCnt="5">
        <dgm:presLayoutVars>
          <dgm:bulletEnabled val="1"/>
        </dgm:presLayoutVars>
      </dgm:prSet>
      <dgm:spPr/>
    </dgm:pt>
    <dgm:pt modelId="{5D6181AC-DF87-4152-A6E3-A184122CBC9F}" type="pres">
      <dgm:prSet presAssocID="{B479D2E8-62B8-4910-AEDC-F46BC0659DA5}" presName="FiveNodes_4" presStyleLbl="node1" presStyleIdx="3" presStyleCnt="5">
        <dgm:presLayoutVars>
          <dgm:bulletEnabled val="1"/>
        </dgm:presLayoutVars>
      </dgm:prSet>
      <dgm:spPr/>
    </dgm:pt>
    <dgm:pt modelId="{C996D0BE-8C8C-4A04-BD0D-EB10937856CD}" type="pres">
      <dgm:prSet presAssocID="{B479D2E8-62B8-4910-AEDC-F46BC0659DA5}" presName="FiveNodes_5" presStyleLbl="node1" presStyleIdx="4" presStyleCnt="5">
        <dgm:presLayoutVars>
          <dgm:bulletEnabled val="1"/>
        </dgm:presLayoutVars>
      </dgm:prSet>
      <dgm:spPr/>
    </dgm:pt>
    <dgm:pt modelId="{537748F7-E5A2-4C50-BEFE-6B731CACCE43}" type="pres">
      <dgm:prSet presAssocID="{B479D2E8-62B8-4910-AEDC-F46BC0659DA5}" presName="FiveConn_1-2" presStyleLbl="fgAccFollowNode1" presStyleIdx="0" presStyleCnt="4">
        <dgm:presLayoutVars>
          <dgm:bulletEnabled val="1"/>
        </dgm:presLayoutVars>
      </dgm:prSet>
      <dgm:spPr/>
    </dgm:pt>
    <dgm:pt modelId="{70A39A28-6A2B-4BF3-AF8D-04C5293B9B1D}" type="pres">
      <dgm:prSet presAssocID="{B479D2E8-62B8-4910-AEDC-F46BC0659DA5}" presName="FiveConn_2-3" presStyleLbl="fgAccFollowNode1" presStyleIdx="1" presStyleCnt="4">
        <dgm:presLayoutVars>
          <dgm:bulletEnabled val="1"/>
        </dgm:presLayoutVars>
      </dgm:prSet>
      <dgm:spPr/>
    </dgm:pt>
    <dgm:pt modelId="{ABB1FF75-F8B7-43E0-AA0C-E0654B32D85C}" type="pres">
      <dgm:prSet presAssocID="{B479D2E8-62B8-4910-AEDC-F46BC0659DA5}" presName="FiveConn_3-4" presStyleLbl="fgAccFollowNode1" presStyleIdx="2" presStyleCnt="4">
        <dgm:presLayoutVars>
          <dgm:bulletEnabled val="1"/>
        </dgm:presLayoutVars>
      </dgm:prSet>
      <dgm:spPr/>
    </dgm:pt>
    <dgm:pt modelId="{0C9798C6-C9EF-4396-BD05-543603258F5A}" type="pres">
      <dgm:prSet presAssocID="{B479D2E8-62B8-4910-AEDC-F46BC0659DA5}" presName="FiveConn_4-5" presStyleLbl="fgAccFollowNode1" presStyleIdx="3" presStyleCnt="4">
        <dgm:presLayoutVars>
          <dgm:bulletEnabled val="1"/>
        </dgm:presLayoutVars>
      </dgm:prSet>
      <dgm:spPr/>
    </dgm:pt>
    <dgm:pt modelId="{2DABF77F-F0C5-4041-B66F-0FCE91368CC4}" type="pres">
      <dgm:prSet presAssocID="{B479D2E8-62B8-4910-AEDC-F46BC0659DA5}" presName="FiveNodes_1_text" presStyleLbl="node1" presStyleIdx="4" presStyleCnt="5">
        <dgm:presLayoutVars>
          <dgm:bulletEnabled val="1"/>
        </dgm:presLayoutVars>
      </dgm:prSet>
      <dgm:spPr/>
    </dgm:pt>
    <dgm:pt modelId="{81FC40AF-04B5-4757-B507-34632D5B7E8D}" type="pres">
      <dgm:prSet presAssocID="{B479D2E8-62B8-4910-AEDC-F46BC0659DA5}" presName="FiveNodes_2_text" presStyleLbl="node1" presStyleIdx="4" presStyleCnt="5">
        <dgm:presLayoutVars>
          <dgm:bulletEnabled val="1"/>
        </dgm:presLayoutVars>
      </dgm:prSet>
      <dgm:spPr/>
    </dgm:pt>
    <dgm:pt modelId="{96E488F8-CEBE-480D-B0BD-D65C4D15C046}" type="pres">
      <dgm:prSet presAssocID="{B479D2E8-62B8-4910-AEDC-F46BC0659DA5}" presName="FiveNodes_3_text" presStyleLbl="node1" presStyleIdx="4" presStyleCnt="5">
        <dgm:presLayoutVars>
          <dgm:bulletEnabled val="1"/>
        </dgm:presLayoutVars>
      </dgm:prSet>
      <dgm:spPr/>
    </dgm:pt>
    <dgm:pt modelId="{ADB32414-9D17-4FAE-A4DC-09B6FEB62ECF}" type="pres">
      <dgm:prSet presAssocID="{B479D2E8-62B8-4910-AEDC-F46BC0659DA5}" presName="FiveNodes_4_text" presStyleLbl="node1" presStyleIdx="4" presStyleCnt="5">
        <dgm:presLayoutVars>
          <dgm:bulletEnabled val="1"/>
        </dgm:presLayoutVars>
      </dgm:prSet>
      <dgm:spPr/>
    </dgm:pt>
    <dgm:pt modelId="{FA5EE81A-4997-4948-AE28-6F1BEDFECF66}" type="pres">
      <dgm:prSet presAssocID="{B479D2E8-62B8-4910-AEDC-F46BC0659DA5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8DABED06-CECF-45A2-9ACB-5F21370FECE3}" type="presOf" srcId="{DDDB6CEA-E594-406D-995D-735EA21348F1}" destId="{81FC40AF-04B5-4757-B507-34632D5B7E8D}" srcOrd="1" destOrd="0" presId="urn:microsoft.com/office/officeart/2005/8/layout/vProcess5"/>
    <dgm:cxn modelId="{D48BCB15-FB04-41C4-A58F-B5A0190BA423}" type="presOf" srcId="{6953ECAD-4267-40DE-92B9-5E886F7E2272}" destId="{5D6181AC-DF87-4152-A6E3-A184122CBC9F}" srcOrd="0" destOrd="0" presId="urn:microsoft.com/office/officeart/2005/8/layout/vProcess5"/>
    <dgm:cxn modelId="{EE9DDA2C-B685-456F-B802-26591B87900C}" type="presOf" srcId="{706AF6D8-092C-4CE3-ACF2-6ED4B7B8AD52}" destId="{537748F7-E5A2-4C50-BEFE-6B731CACCE43}" srcOrd="0" destOrd="0" presId="urn:microsoft.com/office/officeart/2005/8/layout/vProcess5"/>
    <dgm:cxn modelId="{7BC81B2F-B836-44FF-AEC6-FE6ABCCF6E2A}" type="presOf" srcId="{1C09DD19-6A15-4BA1-953A-5421B896EBCF}" destId="{FA5EE81A-4997-4948-AE28-6F1BEDFECF66}" srcOrd="1" destOrd="0" presId="urn:microsoft.com/office/officeart/2005/8/layout/vProcess5"/>
    <dgm:cxn modelId="{286B4977-E93A-4AF2-B1B1-49775ACC859E}" type="presOf" srcId="{69638F71-9BCD-4C55-9FB2-EE3E04EBE417}" destId="{2DABF77F-F0C5-4041-B66F-0FCE91368CC4}" srcOrd="1" destOrd="0" presId="urn:microsoft.com/office/officeart/2005/8/layout/vProcess5"/>
    <dgm:cxn modelId="{B4AF6E7A-DC69-43D4-8F69-2F0F1D39FA82}" srcId="{B479D2E8-62B8-4910-AEDC-F46BC0659DA5}" destId="{DDDB6CEA-E594-406D-995D-735EA21348F1}" srcOrd="1" destOrd="0" parTransId="{64DA291E-94C9-42E1-9DF6-35E8D758C843}" sibTransId="{ADBF56AB-1FB2-48E2-B123-B39D56EFA338}"/>
    <dgm:cxn modelId="{AC380A82-6D9D-4422-AB0B-D47DAC6F2196}" srcId="{B479D2E8-62B8-4910-AEDC-F46BC0659DA5}" destId="{69638F71-9BCD-4C55-9FB2-EE3E04EBE417}" srcOrd="0" destOrd="0" parTransId="{5FCF24DE-72A1-482D-8987-66989BBA57F2}" sibTransId="{706AF6D8-092C-4CE3-ACF2-6ED4B7B8AD52}"/>
    <dgm:cxn modelId="{6DCD498F-3F25-4050-A3D2-2814B51C110C}" srcId="{B479D2E8-62B8-4910-AEDC-F46BC0659DA5}" destId="{932E2217-F532-447C-91C0-72DA14DE7DE1}" srcOrd="2" destOrd="0" parTransId="{C4039EBE-478C-47FD-86B6-4AEE695E0C0F}" sibTransId="{FE907C63-6F2D-48E7-98C5-42A6C286F689}"/>
    <dgm:cxn modelId="{52278B91-1635-4ECD-8DC4-DDA08A3935B2}" type="presOf" srcId="{69638F71-9BCD-4C55-9FB2-EE3E04EBE417}" destId="{EACD8EE1-2246-4E42-B4D6-EB2A12A6E8BC}" srcOrd="0" destOrd="0" presId="urn:microsoft.com/office/officeart/2005/8/layout/vProcess5"/>
    <dgm:cxn modelId="{80C35996-021F-49A1-8543-F32322301636}" type="presOf" srcId="{DDDB6CEA-E594-406D-995D-735EA21348F1}" destId="{2F846A19-A274-420A-B096-CC7772ED6ABB}" srcOrd="0" destOrd="0" presId="urn:microsoft.com/office/officeart/2005/8/layout/vProcess5"/>
    <dgm:cxn modelId="{791CBBB0-1EE7-4BDB-B225-826B19D48A96}" type="presOf" srcId="{1C09DD19-6A15-4BA1-953A-5421B896EBCF}" destId="{C996D0BE-8C8C-4A04-BD0D-EB10937856CD}" srcOrd="0" destOrd="0" presId="urn:microsoft.com/office/officeart/2005/8/layout/vProcess5"/>
    <dgm:cxn modelId="{F605EBB4-D0C3-4D34-B0AA-64E01894268B}" srcId="{B479D2E8-62B8-4910-AEDC-F46BC0659DA5}" destId="{6953ECAD-4267-40DE-92B9-5E886F7E2272}" srcOrd="3" destOrd="0" parTransId="{E479430C-3BBE-46BC-87D1-9132EC243101}" sibTransId="{DF94B02E-372D-4224-90EF-9186AAEA9C30}"/>
    <dgm:cxn modelId="{4FA078B6-0E3B-4C12-AC8F-B4E3D150F8AA}" type="presOf" srcId="{B479D2E8-62B8-4910-AEDC-F46BC0659DA5}" destId="{C94714B8-3BE0-43A7-A0C8-0A9601407E67}" srcOrd="0" destOrd="0" presId="urn:microsoft.com/office/officeart/2005/8/layout/vProcess5"/>
    <dgm:cxn modelId="{04A4D7B6-0956-4246-848B-1BD15EBE8234}" type="presOf" srcId="{932E2217-F532-447C-91C0-72DA14DE7DE1}" destId="{96E488F8-CEBE-480D-B0BD-D65C4D15C046}" srcOrd="1" destOrd="0" presId="urn:microsoft.com/office/officeart/2005/8/layout/vProcess5"/>
    <dgm:cxn modelId="{CD5941B9-3D77-4A63-9B4F-E58D2F3F1ADA}" type="presOf" srcId="{6953ECAD-4267-40DE-92B9-5E886F7E2272}" destId="{ADB32414-9D17-4FAE-A4DC-09B6FEB62ECF}" srcOrd="1" destOrd="0" presId="urn:microsoft.com/office/officeart/2005/8/layout/vProcess5"/>
    <dgm:cxn modelId="{5CAB3CD1-7F67-467B-9B47-2939B0963ED4}" type="presOf" srcId="{FE907C63-6F2D-48E7-98C5-42A6C286F689}" destId="{ABB1FF75-F8B7-43E0-AA0C-E0654B32D85C}" srcOrd="0" destOrd="0" presId="urn:microsoft.com/office/officeart/2005/8/layout/vProcess5"/>
    <dgm:cxn modelId="{415499D1-1BA7-4A4D-8BA3-4612B8C75901}" type="presOf" srcId="{DF94B02E-372D-4224-90EF-9186AAEA9C30}" destId="{0C9798C6-C9EF-4396-BD05-543603258F5A}" srcOrd="0" destOrd="0" presId="urn:microsoft.com/office/officeart/2005/8/layout/vProcess5"/>
    <dgm:cxn modelId="{1DAD69DE-4189-42A9-8810-2DB627624AF9}" type="presOf" srcId="{932E2217-F532-447C-91C0-72DA14DE7DE1}" destId="{4D83CB03-66EB-4A5D-8A74-C5DE42BCA97F}" srcOrd="0" destOrd="0" presId="urn:microsoft.com/office/officeart/2005/8/layout/vProcess5"/>
    <dgm:cxn modelId="{432967E7-3AD9-4523-BFDB-2907FE5D5AE7}" srcId="{B479D2E8-62B8-4910-AEDC-F46BC0659DA5}" destId="{1C09DD19-6A15-4BA1-953A-5421B896EBCF}" srcOrd="4" destOrd="0" parTransId="{6E214351-E723-4BE1-8DD4-BFD4124C6ED6}" sibTransId="{81D14905-4474-4307-9CC8-A929D401F10A}"/>
    <dgm:cxn modelId="{74CE4FF5-C6E8-4FC9-9BCF-3A26D9EA0B57}" type="presOf" srcId="{ADBF56AB-1FB2-48E2-B123-B39D56EFA338}" destId="{70A39A28-6A2B-4BF3-AF8D-04C5293B9B1D}" srcOrd="0" destOrd="0" presId="urn:microsoft.com/office/officeart/2005/8/layout/vProcess5"/>
    <dgm:cxn modelId="{1D5F095F-3023-4592-ABBB-46A9563D0948}" type="presParOf" srcId="{C94714B8-3BE0-43A7-A0C8-0A9601407E67}" destId="{FDCD1911-299A-467B-BCA0-E5FCE6D1D942}" srcOrd="0" destOrd="0" presId="urn:microsoft.com/office/officeart/2005/8/layout/vProcess5"/>
    <dgm:cxn modelId="{4AB51C51-2FA7-4DAF-B4C3-9F346111FA0F}" type="presParOf" srcId="{C94714B8-3BE0-43A7-A0C8-0A9601407E67}" destId="{EACD8EE1-2246-4E42-B4D6-EB2A12A6E8BC}" srcOrd="1" destOrd="0" presId="urn:microsoft.com/office/officeart/2005/8/layout/vProcess5"/>
    <dgm:cxn modelId="{9CBD83BF-FE02-4FC8-9C94-4919F236E401}" type="presParOf" srcId="{C94714B8-3BE0-43A7-A0C8-0A9601407E67}" destId="{2F846A19-A274-420A-B096-CC7772ED6ABB}" srcOrd="2" destOrd="0" presId="urn:microsoft.com/office/officeart/2005/8/layout/vProcess5"/>
    <dgm:cxn modelId="{84238070-9602-4A8C-AE79-01E1C14E5FBA}" type="presParOf" srcId="{C94714B8-3BE0-43A7-A0C8-0A9601407E67}" destId="{4D83CB03-66EB-4A5D-8A74-C5DE42BCA97F}" srcOrd="3" destOrd="0" presId="urn:microsoft.com/office/officeart/2005/8/layout/vProcess5"/>
    <dgm:cxn modelId="{CE346B84-ED95-4D9F-AF94-C561D125E9C7}" type="presParOf" srcId="{C94714B8-3BE0-43A7-A0C8-0A9601407E67}" destId="{5D6181AC-DF87-4152-A6E3-A184122CBC9F}" srcOrd="4" destOrd="0" presId="urn:microsoft.com/office/officeart/2005/8/layout/vProcess5"/>
    <dgm:cxn modelId="{1284E2F9-A482-4533-82C3-D2362CAAF58D}" type="presParOf" srcId="{C94714B8-3BE0-43A7-A0C8-0A9601407E67}" destId="{C996D0BE-8C8C-4A04-BD0D-EB10937856CD}" srcOrd="5" destOrd="0" presId="urn:microsoft.com/office/officeart/2005/8/layout/vProcess5"/>
    <dgm:cxn modelId="{BF7BF1A0-40BD-4F21-887C-3A7D3C9AE202}" type="presParOf" srcId="{C94714B8-3BE0-43A7-A0C8-0A9601407E67}" destId="{537748F7-E5A2-4C50-BEFE-6B731CACCE43}" srcOrd="6" destOrd="0" presId="urn:microsoft.com/office/officeart/2005/8/layout/vProcess5"/>
    <dgm:cxn modelId="{C5A169A0-1A38-4A8A-913E-4387782B0101}" type="presParOf" srcId="{C94714B8-3BE0-43A7-A0C8-0A9601407E67}" destId="{70A39A28-6A2B-4BF3-AF8D-04C5293B9B1D}" srcOrd="7" destOrd="0" presId="urn:microsoft.com/office/officeart/2005/8/layout/vProcess5"/>
    <dgm:cxn modelId="{15B5BE41-A84B-4E4C-884D-B70E0E7803D4}" type="presParOf" srcId="{C94714B8-3BE0-43A7-A0C8-0A9601407E67}" destId="{ABB1FF75-F8B7-43E0-AA0C-E0654B32D85C}" srcOrd="8" destOrd="0" presId="urn:microsoft.com/office/officeart/2005/8/layout/vProcess5"/>
    <dgm:cxn modelId="{76C95FF2-23B8-414E-B76E-5AADE2AA0DD2}" type="presParOf" srcId="{C94714B8-3BE0-43A7-A0C8-0A9601407E67}" destId="{0C9798C6-C9EF-4396-BD05-543603258F5A}" srcOrd="9" destOrd="0" presId="urn:microsoft.com/office/officeart/2005/8/layout/vProcess5"/>
    <dgm:cxn modelId="{C0A53F96-8012-4366-97C9-04E144930DBA}" type="presParOf" srcId="{C94714B8-3BE0-43A7-A0C8-0A9601407E67}" destId="{2DABF77F-F0C5-4041-B66F-0FCE91368CC4}" srcOrd="10" destOrd="0" presId="urn:microsoft.com/office/officeart/2005/8/layout/vProcess5"/>
    <dgm:cxn modelId="{A9867E2B-907F-40DF-971C-5BAFECFCD905}" type="presParOf" srcId="{C94714B8-3BE0-43A7-A0C8-0A9601407E67}" destId="{81FC40AF-04B5-4757-B507-34632D5B7E8D}" srcOrd="11" destOrd="0" presId="urn:microsoft.com/office/officeart/2005/8/layout/vProcess5"/>
    <dgm:cxn modelId="{2E558ED4-7C33-4D45-8094-E9B42FBCAF4C}" type="presParOf" srcId="{C94714B8-3BE0-43A7-A0C8-0A9601407E67}" destId="{96E488F8-CEBE-480D-B0BD-D65C4D15C046}" srcOrd="12" destOrd="0" presId="urn:microsoft.com/office/officeart/2005/8/layout/vProcess5"/>
    <dgm:cxn modelId="{CFD637A8-6716-4993-A775-61B4EA5F0E63}" type="presParOf" srcId="{C94714B8-3BE0-43A7-A0C8-0A9601407E67}" destId="{ADB32414-9D17-4FAE-A4DC-09B6FEB62ECF}" srcOrd="13" destOrd="0" presId="urn:microsoft.com/office/officeart/2005/8/layout/vProcess5"/>
    <dgm:cxn modelId="{88D8F18B-ED89-41E6-AD6F-A2D3850A685D}" type="presParOf" srcId="{C94714B8-3BE0-43A7-A0C8-0A9601407E67}" destId="{FA5EE81A-4997-4948-AE28-6F1BEDFECF66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96915B-6F77-49AE-A170-2CB3555553C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9FDF2E3-8D8F-461C-8AC2-EB69050912F9}">
      <dgm:prSet/>
      <dgm:spPr/>
      <dgm:t>
        <a:bodyPr/>
        <a:lstStyle/>
        <a:p>
          <a:r>
            <a:rPr lang="en-US"/>
            <a:t>Traditional methods relied on handcrafted features and machine learning algorithms (SVMs, KNNs).</a:t>
          </a:r>
        </a:p>
      </dgm:t>
    </dgm:pt>
    <dgm:pt modelId="{B5661B5B-A00A-4397-A147-202E4241BA0B}" type="parTrans" cxnId="{A3400624-D0ED-4CB4-97B9-C914BA9EB03D}">
      <dgm:prSet/>
      <dgm:spPr/>
      <dgm:t>
        <a:bodyPr/>
        <a:lstStyle/>
        <a:p>
          <a:endParaRPr lang="en-US"/>
        </a:p>
      </dgm:t>
    </dgm:pt>
    <dgm:pt modelId="{4AEF6519-DA0F-4705-814C-6684A78EAD6F}" type="sibTrans" cxnId="{A3400624-D0ED-4CB4-97B9-C914BA9EB03D}">
      <dgm:prSet/>
      <dgm:spPr/>
      <dgm:t>
        <a:bodyPr/>
        <a:lstStyle/>
        <a:p>
          <a:endParaRPr lang="en-US"/>
        </a:p>
      </dgm:t>
    </dgm:pt>
    <dgm:pt modelId="{7E5360AB-165C-4A37-81C9-B93C7C5D66C1}">
      <dgm:prSet/>
      <dgm:spPr/>
      <dgm:t>
        <a:bodyPr/>
        <a:lstStyle/>
        <a:p>
          <a:r>
            <a:rPr lang="en-US"/>
            <a:t>CNNs have become the state-of-the-art due to their ability to learn features automatically</a:t>
          </a:r>
        </a:p>
      </dgm:t>
    </dgm:pt>
    <dgm:pt modelId="{E88F83E3-628E-472E-B6CC-BB53449033AF}" type="parTrans" cxnId="{50CDEAE7-E480-4DC8-B24D-6368D7E14442}">
      <dgm:prSet/>
      <dgm:spPr/>
      <dgm:t>
        <a:bodyPr/>
        <a:lstStyle/>
        <a:p>
          <a:endParaRPr lang="en-US"/>
        </a:p>
      </dgm:t>
    </dgm:pt>
    <dgm:pt modelId="{B97197EE-3233-452F-B581-F558DB51C81D}" type="sibTrans" cxnId="{50CDEAE7-E480-4DC8-B24D-6368D7E14442}">
      <dgm:prSet/>
      <dgm:spPr/>
      <dgm:t>
        <a:bodyPr/>
        <a:lstStyle/>
        <a:p>
          <a:endParaRPr lang="en-US"/>
        </a:p>
      </dgm:t>
    </dgm:pt>
    <dgm:pt modelId="{99A5C35D-9683-4E0A-B626-354ABA31045C}">
      <dgm:prSet/>
      <dgm:spPr/>
      <dgm:t>
        <a:bodyPr/>
        <a:lstStyle/>
        <a:p>
          <a:r>
            <a:rPr lang="en-US" b="1"/>
            <a:t>A Review on Hand Return Devanagari Character Recognition:</a:t>
          </a:r>
          <a:r>
            <a:rPr lang="en-US"/>
            <a:t>Surveys various techniques, highlights the shift towards deep learning approaches. Reports on CNN architectures achieving over 90% accuracy.</a:t>
          </a:r>
        </a:p>
      </dgm:t>
    </dgm:pt>
    <dgm:pt modelId="{130BFAF4-A713-4FB4-8D31-69B42D83699B}" type="parTrans" cxnId="{8B1613C7-1B9F-4492-9F70-5FC95484B049}">
      <dgm:prSet/>
      <dgm:spPr/>
      <dgm:t>
        <a:bodyPr/>
        <a:lstStyle/>
        <a:p>
          <a:endParaRPr lang="en-US"/>
        </a:p>
      </dgm:t>
    </dgm:pt>
    <dgm:pt modelId="{1C9CEC47-BDAB-4CB0-9EA7-6FB5737E2920}" type="sibTrans" cxnId="{8B1613C7-1B9F-4492-9F70-5FC95484B049}">
      <dgm:prSet/>
      <dgm:spPr/>
      <dgm:t>
        <a:bodyPr/>
        <a:lstStyle/>
        <a:p>
          <a:endParaRPr lang="en-US"/>
        </a:p>
      </dgm:t>
    </dgm:pt>
    <dgm:pt modelId="{D5893D76-C108-41B7-90EC-FB5073CCBE0A}">
      <dgm:prSet/>
      <dgm:spPr/>
      <dgm:t>
        <a:bodyPr/>
        <a:lstStyle/>
        <a:p>
          <a:r>
            <a:rPr lang="en-US" b="1"/>
            <a:t>Hand Return Devanagari Character Recognition Using DeepLearning: </a:t>
          </a:r>
          <a:r>
            <a:rPr lang="en-US"/>
            <a:t>Investigates a deep CNN architecture with high accuracy (96.09%).</a:t>
          </a:r>
        </a:p>
      </dgm:t>
    </dgm:pt>
    <dgm:pt modelId="{B92F1FF1-845C-4CD8-B91F-4C0E36B708FE}" type="parTrans" cxnId="{97697E34-68B1-4F8F-9DA7-134B6CF13300}">
      <dgm:prSet/>
      <dgm:spPr/>
      <dgm:t>
        <a:bodyPr/>
        <a:lstStyle/>
        <a:p>
          <a:endParaRPr lang="en-US"/>
        </a:p>
      </dgm:t>
    </dgm:pt>
    <dgm:pt modelId="{A39411F0-7E57-43CE-9AE1-1364C19CE375}" type="sibTrans" cxnId="{97697E34-68B1-4F8F-9DA7-134B6CF13300}">
      <dgm:prSet/>
      <dgm:spPr/>
      <dgm:t>
        <a:bodyPr/>
        <a:lstStyle/>
        <a:p>
          <a:endParaRPr lang="en-US"/>
        </a:p>
      </dgm:t>
    </dgm:pt>
    <dgm:pt modelId="{F54F2608-B9F1-4DA5-A0A4-725250FAF3A7}">
      <dgm:prSet/>
      <dgm:spPr/>
      <dgm:t>
        <a:bodyPr/>
        <a:lstStyle/>
        <a:p>
          <a:r>
            <a:rPr lang="en-US" b="1"/>
            <a:t>Review for Hand Return Devanagari Character Recognition Using ML Algorithm:</a:t>
          </a:r>
          <a:r>
            <a:rPr lang="en-US"/>
            <a:t>Emphasizes pre-processing for improved accuracy. Mentions pre-trained models and transfer learning achieving high accuracy.</a:t>
          </a:r>
        </a:p>
      </dgm:t>
    </dgm:pt>
    <dgm:pt modelId="{9F6F751B-4876-470D-9F9A-55CF2D4648CC}" type="parTrans" cxnId="{AE73FD0A-5B6E-4692-9FAB-ADA909A52616}">
      <dgm:prSet/>
      <dgm:spPr/>
      <dgm:t>
        <a:bodyPr/>
        <a:lstStyle/>
        <a:p>
          <a:endParaRPr lang="en-US"/>
        </a:p>
      </dgm:t>
    </dgm:pt>
    <dgm:pt modelId="{4AE4527A-F9C1-40FE-9BEE-D32CE1A76CD8}" type="sibTrans" cxnId="{AE73FD0A-5B6E-4692-9FAB-ADA909A52616}">
      <dgm:prSet/>
      <dgm:spPr/>
      <dgm:t>
        <a:bodyPr/>
        <a:lstStyle/>
        <a:p>
          <a:endParaRPr lang="en-US"/>
        </a:p>
      </dgm:t>
    </dgm:pt>
    <dgm:pt modelId="{0BD99EE0-2265-4991-AD50-754571F6BA11}">
      <dgm:prSet/>
      <dgm:spPr/>
      <dgm:t>
        <a:bodyPr/>
        <a:lstStyle/>
        <a:p>
          <a:r>
            <a:rPr lang="en-US" b="1"/>
            <a:t>EasyChair Preprint: </a:t>
          </a:r>
          <a:r>
            <a:rPr lang="en-US"/>
            <a:t>Discusses CNN architectures for Devanagari recognition. Highlights studies achieving over 99% accuracy using pre-trained models and transfer learning.</a:t>
          </a:r>
        </a:p>
      </dgm:t>
    </dgm:pt>
    <dgm:pt modelId="{E7AFA4F4-ABB8-41A5-8EBD-616FD21ED636}" type="parTrans" cxnId="{F2805377-47DB-4A19-A271-F57C01BB11A5}">
      <dgm:prSet/>
      <dgm:spPr/>
      <dgm:t>
        <a:bodyPr/>
        <a:lstStyle/>
        <a:p>
          <a:endParaRPr lang="en-US"/>
        </a:p>
      </dgm:t>
    </dgm:pt>
    <dgm:pt modelId="{DC21D94B-077E-4341-AEA7-FFB4B52DC20D}" type="sibTrans" cxnId="{F2805377-47DB-4A19-A271-F57C01BB11A5}">
      <dgm:prSet/>
      <dgm:spPr/>
      <dgm:t>
        <a:bodyPr/>
        <a:lstStyle/>
        <a:p>
          <a:endParaRPr lang="en-US"/>
        </a:p>
      </dgm:t>
    </dgm:pt>
    <dgm:pt modelId="{EF45160D-9FAA-461A-9C2E-3D5BBFA9985C}" type="pres">
      <dgm:prSet presAssocID="{AE96915B-6F77-49AE-A170-2CB3555553C0}" presName="linear" presStyleCnt="0">
        <dgm:presLayoutVars>
          <dgm:animLvl val="lvl"/>
          <dgm:resizeHandles val="exact"/>
        </dgm:presLayoutVars>
      </dgm:prSet>
      <dgm:spPr/>
    </dgm:pt>
    <dgm:pt modelId="{8B7E3C42-76DE-429D-A968-925EE1F77564}" type="pres">
      <dgm:prSet presAssocID="{C9FDF2E3-8D8F-461C-8AC2-EB69050912F9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2C161095-B4EC-4E4F-9482-49C51F15A755}" type="pres">
      <dgm:prSet presAssocID="{4AEF6519-DA0F-4705-814C-6684A78EAD6F}" presName="spacer" presStyleCnt="0"/>
      <dgm:spPr/>
    </dgm:pt>
    <dgm:pt modelId="{73E5CCA3-5D86-478E-97A3-01BC05874E31}" type="pres">
      <dgm:prSet presAssocID="{7E5360AB-165C-4A37-81C9-B93C7C5D66C1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30D23B9F-1A50-491E-9D6E-F196D10D3127}" type="pres">
      <dgm:prSet presAssocID="{B97197EE-3233-452F-B581-F558DB51C81D}" presName="spacer" presStyleCnt="0"/>
      <dgm:spPr/>
    </dgm:pt>
    <dgm:pt modelId="{A9B5F2EB-6F57-4BF4-860A-CB8FECD2122C}" type="pres">
      <dgm:prSet presAssocID="{99A5C35D-9683-4E0A-B626-354ABA31045C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EB59AC48-4F83-438C-9032-9816CE3F6685}" type="pres">
      <dgm:prSet presAssocID="{1C9CEC47-BDAB-4CB0-9EA7-6FB5737E2920}" presName="spacer" presStyleCnt="0"/>
      <dgm:spPr/>
    </dgm:pt>
    <dgm:pt modelId="{DC9BCAF7-6C2D-4522-A39E-4B5F10C2565A}" type="pres">
      <dgm:prSet presAssocID="{D5893D76-C108-41B7-90EC-FB5073CCBE0A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B539C1E6-1D50-4822-AF43-2F4F1FAEACAC}" type="pres">
      <dgm:prSet presAssocID="{A39411F0-7E57-43CE-9AE1-1364C19CE375}" presName="spacer" presStyleCnt="0"/>
      <dgm:spPr/>
    </dgm:pt>
    <dgm:pt modelId="{D7EA2C30-1FE3-424B-9CC6-A8AC7060E0F2}" type="pres">
      <dgm:prSet presAssocID="{F54F2608-B9F1-4DA5-A0A4-725250FAF3A7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6E8FF2BD-6FB4-44EA-8FB0-3E89280B0430}" type="pres">
      <dgm:prSet presAssocID="{4AE4527A-F9C1-40FE-9BEE-D32CE1A76CD8}" presName="spacer" presStyleCnt="0"/>
      <dgm:spPr/>
    </dgm:pt>
    <dgm:pt modelId="{9F8DE890-50A1-4B66-9C36-EEEB0E3DE31A}" type="pres">
      <dgm:prSet presAssocID="{0BD99EE0-2265-4991-AD50-754571F6BA11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31E0160A-8980-4EB2-8107-67265255C564}" type="presOf" srcId="{D5893D76-C108-41B7-90EC-FB5073CCBE0A}" destId="{DC9BCAF7-6C2D-4522-A39E-4B5F10C2565A}" srcOrd="0" destOrd="0" presId="urn:microsoft.com/office/officeart/2005/8/layout/vList2"/>
    <dgm:cxn modelId="{AE73FD0A-5B6E-4692-9FAB-ADA909A52616}" srcId="{AE96915B-6F77-49AE-A170-2CB3555553C0}" destId="{F54F2608-B9F1-4DA5-A0A4-725250FAF3A7}" srcOrd="4" destOrd="0" parTransId="{9F6F751B-4876-470D-9F9A-55CF2D4648CC}" sibTransId="{4AE4527A-F9C1-40FE-9BEE-D32CE1A76CD8}"/>
    <dgm:cxn modelId="{95A4A316-6CBD-49C0-A1A3-630EF6AA4C2F}" type="presOf" srcId="{F54F2608-B9F1-4DA5-A0A4-725250FAF3A7}" destId="{D7EA2C30-1FE3-424B-9CC6-A8AC7060E0F2}" srcOrd="0" destOrd="0" presId="urn:microsoft.com/office/officeart/2005/8/layout/vList2"/>
    <dgm:cxn modelId="{A3400624-D0ED-4CB4-97B9-C914BA9EB03D}" srcId="{AE96915B-6F77-49AE-A170-2CB3555553C0}" destId="{C9FDF2E3-8D8F-461C-8AC2-EB69050912F9}" srcOrd="0" destOrd="0" parTransId="{B5661B5B-A00A-4397-A147-202E4241BA0B}" sibTransId="{4AEF6519-DA0F-4705-814C-6684A78EAD6F}"/>
    <dgm:cxn modelId="{D8937724-5493-43CE-8A9C-A5D40B9FF1B4}" type="presOf" srcId="{AE96915B-6F77-49AE-A170-2CB3555553C0}" destId="{EF45160D-9FAA-461A-9C2E-3D5BBFA9985C}" srcOrd="0" destOrd="0" presId="urn:microsoft.com/office/officeart/2005/8/layout/vList2"/>
    <dgm:cxn modelId="{97697E34-68B1-4F8F-9DA7-134B6CF13300}" srcId="{AE96915B-6F77-49AE-A170-2CB3555553C0}" destId="{D5893D76-C108-41B7-90EC-FB5073CCBE0A}" srcOrd="3" destOrd="0" parTransId="{B92F1FF1-845C-4CD8-B91F-4C0E36B708FE}" sibTransId="{A39411F0-7E57-43CE-9AE1-1364C19CE375}"/>
    <dgm:cxn modelId="{B636BD60-41BD-4E28-A788-C4EBB9336356}" type="presOf" srcId="{7E5360AB-165C-4A37-81C9-B93C7C5D66C1}" destId="{73E5CCA3-5D86-478E-97A3-01BC05874E31}" srcOrd="0" destOrd="0" presId="urn:microsoft.com/office/officeart/2005/8/layout/vList2"/>
    <dgm:cxn modelId="{F2805377-47DB-4A19-A271-F57C01BB11A5}" srcId="{AE96915B-6F77-49AE-A170-2CB3555553C0}" destId="{0BD99EE0-2265-4991-AD50-754571F6BA11}" srcOrd="5" destOrd="0" parTransId="{E7AFA4F4-ABB8-41A5-8EBD-616FD21ED636}" sibTransId="{DC21D94B-077E-4341-AEA7-FFB4B52DC20D}"/>
    <dgm:cxn modelId="{8684065A-E619-48A7-A038-58A01749B429}" type="presOf" srcId="{0BD99EE0-2265-4991-AD50-754571F6BA11}" destId="{9F8DE890-50A1-4B66-9C36-EEEB0E3DE31A}" srcOrd="0" destOrd="0" presId="urn:microsoft.com/office/officeart/2005/8/layout/vList2"/>
    <dgm:cxn modelId="{8B1613C7-1B9F-4492-9F70-5FC95484B049}" srcId="{AE96915B-6F77-49AE-A170-2CB3555553C0}" destId="{99A5C35D-9683-4E0A-B626-354ABA31045C}" srcOrd="2" destOrd="0" parTransId="{130BFAF4-A713-4FB4-8D31-69B42D83699B}" sibTransId="{1C9CEC47-BDAB-4CB0-9EA7-6FB5737E2920}"/>
    <dgm:cxn modelId="{EA2D23D7-6063-446C-810C-29F9952EA968}" type="presOf" srcId="{99A5C35D-9683-4E0A-B626-354ABA31045C}" destId="{A9B5F2EB-6F57-4BF4-860A-CB8FECD2122C}" srcOrd="0" destOrd="0" presId="urn:microsoft.com/office/officeart/2005/8/layout/vList2"/>
    <dgm:cxn modelId="{1680B4D9-3334-4CFE-A5A8-98F821E83A2D}" type="presOf" srcId="{C9FDF2E3-8D8F-461C-8AC2-EB69050912F9}" destId="{8B7E3C42-76DE-429D-A968-925EE1F77564}" srcOrd="0" destOrd="0" presId="urn:microsoft.com/office/officeart/2005/8/layout/vList2"/>
    <dgm:cxn modelId="{50CDEAE7-E480-4DC8-B24D-6368D7E14442}" srcId="{AE96915B-6F77-49AE-A170-2CB3555553C0}" destId="{7E5360AB-165C-4A37-81C9-B93C7C5D66C1}" srcOrd="1" destOrd="0" parTransId="{E88F83E3-628E-472E-B6CC-BB53449033AF}" sibTransId="{B97197EE-3233-452F-B581-F558DB51C81D}"/>
    <dgm:cxn modelId="{547DC16A-8641-44A4-94A4-18257DF5DCC1}" type="presParOf" srcId="{EF45160D-9FAA-461A-9C2E-3D5BBFA9985C}" destId="{8B7E3C42-76DE-429D-A968-925EE1F77564}" srcOrd="0" destOrd="0" presId="urn:microsoft.com/office/officeart/2005/8/layout/vList2"/>
    <dgm:cxn modelId="{28A5B250-64B3-4A1A-A5EF-B1197A350D88}" type="presParOf" srcId="{EF45160D-9FAA-461A-9C2E-3D5BBFA9985C}" destId="{2C161095-B4EC-4E4F-9482-49C51F15A755}" srcOrd="1" destOrd="0" presId="urn:microsoft.com/office/officeart/2005/8/layout/vList2"/>
    <dgm:cxn modelId="{58EBC961-BAD1-4411-A567-52FE1DF2C7DF}" type="presParOf" srcId="{EF45160D-9FAA-461A-9C2E-3D5BBFA9985C}" destId="{73E5CCA3-5D86-478E-97A3-01BC05874E31}" srcOrd="2" destOrd="0" presId="urn:microsoft.com/office/officeart/2005/8/layout/vList2"/>
    <dgm:cxn modelId="{239DEBCB-BDEB-40C1-9C71-567E096D2815}" type="presParOf" srcId="{EF45160D-9FAA-461A-9C2E-3D5BBFA9985C}" destId="{30D23B9F-1A50-491E-9D6E-F196D10D3127}" srcOrd="3" destOrd="0" presId="urn:microsoft.com/office/officeart/2005/8/layout/vList2"/>
    <dgm:cxn modelId="{194DDB54-7488-4CF7-950D-544591714991}" type="presParOf" srcId="{EF45160D-9FAA-461A-9C2E-3D5BBFA9985C}" destId="{A9B5F2EB-6F57-4BF4-860A-CB8FECD2122C}" srcOrd="4" destOrd="0" presId="urn:microsoft.com/office/officeart/2005/8/layout/vList2"/>
    <dgm:cxn modelId="{BB0DA2DA-2D12-4EAC-8C9C-636C7B952771}" type="presParOf" srcId="{EF45160D-9FAA-461A-9C2E-3D5BBFA9985C}" destId="{EB59AC48-4F83-438C-9032-9816CE3F6685}" srcOrd="5" destOrd="0" presId="urn:microsoft.com/office/officeart/2005/8/layout/vList2"/>
    <dgm:cxn modelId="{E0FB4601-F5EB-4FAE-9193-E6D5C212C875}" type="presParOf" srcId="{EF45160D-9FAA-461A-9C2E-3D5BBFA9985C}" destId="{DC9BCAF7-6C2D-4522-A39E-4B5F10C2565A}" srcOrd="6" destOrd="0" presId="urn:microsoft.com/office/officeart/2005/8/layout/vList2"/>
    <dgm:cxn modelId="{D41FF143-3D23-430E-8BB7-C66846D09448}" type="presParOf" srcId="{EF45160D-9FAA-461A-9C2E-3D5BBFA9985C}" destId="{B539C1E6-1D50-4822-AF43-2F4F1FAEACAC}" srcOrd="7" destOrd="0" presId="urn:microsoft.com/office/officeart/2005/8/layout/vList2"/>
    <dgm:cxn modelId="{41FA5372-971C-4100-8D2B-1756B47597B8}" type="presParOf" srcId="{EF45160D-9FAA-461A-9C2E-3D5BBFA9985C}" destId="{D7EA2C30-1FE3-424B-9CC6-A8AC7060E0F2}" srcOrd="8" destOrd="0" presId="urn:microsoft.com/office/officeart/2005/8/layout/vList2"/>
    <dgm:cxn modelId="{A7A2BF6A-7EDB-46F1-AC56-771AC7916923}" type="presParOf" srcId="{EF45160D-9FAA-461A-9C2E-3D5BBFA9985C}" destId="{6E8FF2BD-6FB4-44EA-8FB0-3E89280B0430}" srcOrd="9" destOrd="0" presId="urn:microsoft.com/office/officeart/2005/8/layout/vList2"/>
    <dgm:cxn modelId="{9BB64913-0B6C-4748-A3BF-B87BD51B4C25}" type="presParOf" srcId="{EF45160D-9FAA-461A-9C2E-3D5BBFA9985C}" destId="{9F8DE890-50A1-4B66-9C36-EEEB0E3DE31A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511786C-7560-4E66-8CA2-D6EC6FDDF1E0}" type="doc">
      <dgm:prSet loTypeId="urn:microsoft.com/office/officeart/2016/7/layout/RepeatingBendingProcessNew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FBE00B4-4AFA-4ED4-81CE-475C251AA76E}">
      <dgm:prSet/>
      <dgm:spPr/>
      <dgm:t>
        <a:bodyPr/>
        <a:lstStyle/>
        <a:p>
          <a:r>
            <a:rPr lang="en-US" dirty="0">
              <a:latin typeface="Times New Roman"/>
              <a:cs typeface="Times New Roman"/>
            </a:rPr>
            <a:t>Core deliverable will be the Python code encompassing all stages of the project.</a:t>
          </a:r>
        </a:p>
      </dgm:t>
    </dgm:pt>
    <dgm:pt modelId="{FF5C60D7-6CC6-4847-96F9-E37B8A8B4843}" type="parTrans" cxnId="{2AE14E13-2E99-43D8-A1C9-6BCE3977C0DC}">
      <dgm:prSet/>
      <dgm:spPr/>
      <dgm:t>
        <a:bodyPr/>
        <a:lstStyle/>
        <a:p>
          <a:endParaRPr lang="en-US"/>
        </a:p>
      </dgm:t>
    </dgm:pt>
    <dgm:pt modelId="{5B8DAA52-171A-47A1-92FF-3B0C2F84D774}" type="sibTrans" cxnId="{2AE14E13-2E99-43D8-A1C9-6BCE3977C0DC}">
      <dgm:prSet/>
      <dgm:spPr/>
      <dgm:t>
        <a:bodyPr/>
        <a:lstStyle/>
        <a:p>
          <a:endParaRPr lang="en-US"/>
        </a:p>
      </dgm:t>
    </dgm:pt>
    <dgm:pt modelId="{0AB7276A-BF57-4328-9BFC-6A9348762BAD}">
      <dgm:prSet/>
      <dgm:spPr/>
      <dgm:t>
        <a:bodyPr/>
        <a:lstStyle/>
        <a:p>
          <a:r>
            <a:rPr lang="en-US" dirty="0">
              <a:latin typeface="Times New Roman"/>
              <a:cs typeface="Times New Roman"/>
            </a:rPr>
            <a:t>This code will be well-structured, documented, and include comments to enhance readability and understanding.</a:t>
          </a:r>
          <a:endParaRPr lang="en-US" dirty="0"/>
        </a:p>
      </dgm:t>
    </dgm:pt>
    <dgm:pt modelId="{35FA5E1E-11E9-4E60-ABCA-C0017373747A}" type="parTrans" cxnId="{38AE5BBD-645E-4B1D-B8F6-A36E03070F64}">
      <dgm:prSet/>
      <dgm:spPr/>
      <dgm:t>
        <a:bodyPr/>
        <a:lstStyle/>
        <a:p>
          <a:endParaRPr lang="en-US"/>
        </a:p>
      </dgm:t>
    </dgm:pt>
    <dgm:pt modelId="{D6CEDC7F-E58D-404B-8C6F-0C7FDDBE994E}" type="sibTrans" cxnId="{38AE5BBD-645E-4B1D-B8F6-A36E03070F64}">
      <dgm:prSet/>
      <dgm:spPr/>
      <dgm:t>
        <a:bodyPr/>
        <a:lstStyle/>
        <a:p>
          <a:endParaRPr lang="en-US"/>
        </a:p>
      </dgm:t>
    </dgm:pt>
    <dgm:pt modelId="{8B8625C0-247B-4CFB-A53A-C63F39CDEE0F}">
      <dgm:prSet/>
      <dgm:spPr/>
      <dgm:t>
        <a:bodyPr/>
        <a:lstStyle/>
        <a:p>
          <a:pPr rtl="0"/>
          <a:r>
            <a:rPr lang="en-US" b="1" dirty="0">
              <a:latin typeface="Times New Roman"/>
              <a:cs typeface="Times New Roman"/>
            </a:rPr>
            <a:t>Key Components of the code will include: Components of the code will include:</a:t>
          </a:r>
          <a:endParaRPr lang="en-US" dirty="0">
            <a:latin typeface="Times New Roman"/>
            <a:cs typeface="Times New Roman"/>
          </a:endParaRPr>
        </a:p>
      </dgm:t>
    </dgm:pt>
    <dgm:pt modelId="{EA78809F-06B5-4C1B-AACD-6D68AD839EDB}" type="parTrans" cxnId="{378182A9-5753-46C5-B289-016A924E92A1}">
      <dgm:prSet/>
      <dgm:spPr/>
      <dgm:t>
        <a:bodyPr/>
        <a:lstStyle/>
        <a:p>
          <a:endParaRPr lang="en-US"/>
        </a:p>
      </dgm:t>
    </dgm:pt>
    <dgm:pt modelId="{004F9FE1-0901-4CD9-BAEE-F9B578F6F211}" type="sibTrans" cxnId="{378182A9-5753-46C5-B289-016A924E92A1}">
      <dgm:prSet/>
      <dgm:spPr/>
      <dgm:t>
        <a:bodyPr/>
        <a:lstStyle/>
        <a:p>
          <a:endParaRPr lang="en-US"/>
        </a:p>
      </dgm:t>
    </dgm:pt>
    <dgm:pt modelId="{65C50E8C-8886-4B90-B9CC-6FA5A8019A10}">
      <dgm:prSet/>
      <dgm:spPr/>
      <dgm:t>
        <a:bodyPr/>
        <a:lstStyle/>
        <a:p>
          <a:r>
            <a:rPr lang="en-US" dirty="0">
              <a:latin typeface="Times New Roman"/>
              <a:cs typeface="Times New Roman"/>
            </a:rPr>
            <a:t>Data preprocessing functions for tasks like image resizing and normalization.</a:t>
          </a:r>
        </a:p>
      </dgm:t>
    </dgm:pt>
    <dgm:pt modelId="{98AED17A-BC0E-4925-8468-720DFBA18C1E}" type="parTrans" cxnId="{2B46A9A4-5E55-4725-AEDE-571B10D56F4D}">
      <dgm:prSet/>
      <dgm:spPr/>
      <dgm:t>
        <a:bodyPr/>
        <a:lstStyle/>
        <a:p>
          <a:endParaRPr lang="en-US"/>
        </a:p>
      </dgm:t>
    </dgm:pt>
    <dgm:pt modelId="{1E561EC2-B229-4695-8460-F84B66BCEF62}" type="sibTrans" cxnId="{2B46A9A4-5E55-4725-AEDE-571B10D56F4D}">
      <dgm:prSet/>
      <dgm:spPr/>
      <dgm:t>
        <a:bodyPr/>
        <a:lstStyle/>
        <a:p>
          <a:endParaRPr lang="en-US"/>
        </a:p>
      </dgm:t>
    </dgm:pt>
    <dgm:pt modelId="{D605EB79-C8EB-4272-8136-7E15B37F12CB}">
      <dgm:prSet/>
      <dgm:spPr/>
      <dgm:t>
        <a:bodyPr/>
        <a:lstStyle/>
        <a:p>
          <a:r>
            <a:rPr lang="en-US" dirty="0">
              <a:latin typeface="Times New Roman"/>
              <a:cs typeface="Times New Roman"/>
            </a:rPr>
            <a:t>The CNN model definition, specifying the architecture with its layers and parameters.</a:t>
          </a:r>
        </a:p>
      </dgm:t>
    </dgm:pt>
    <dgm:pt modelId="{BABA2E74-FB18-4A80-9C95-9656D5D2C613}" type="parTrans" cxnId="{BAD3473D-027F-4B87-B482-8826ECE1F53F}">
      <dgm:prSet/>
      <dgm:spPr/>
      <dgm:t>
        <a:bodyPr/>
        <a:lstStyle/>
        <a:p>
          <a:endParaRPr lang="en-US"/>
        </a:p>
      </dgm:t>
    </dgm:pt>
    <dgm:pt modelId="{C18D45E2-3073-41FC-BC7B-48AB7D54F465}" type="sibTrans" cxnId="{BAD3473D-027F-4B87-B482-8826ECE1F53F}">
      <dgm:prSet/>
      <dgm:spPr/>
      <dgm:t>
        <a:bodyPr/>
        <a:lstStyle/>
        <a:p>
          <a:endParaRPr lang="en-US"/>
        </a:p>
      </dgm:t>
    </dgm:pt>
    <dgm:pt modelId="{90FC24AC-57C3-4411-84D1-2D3011FBFF1C}">
      <dgm:prSet/>
      <dgm:spPr/>
      <dgm:t>
        <a:bodyPr/>
        <a:lstStyle/>
        <a:p>
          <a:r>
            <a:rPr lang="en-US" dirty="0">
              <a:latin typeface="Times New Roman"/>
              <a:cs typeface="Times New Roman"/>
            </a:rPr>
            <a:t>The training script, outlining the training process with the chosen optimizer, loss function, and hyperparameter settings.</a:t>
          </a:r>
        </a:p>
      </dgm:t>
    </dgm:pt>
    <dgm:pt modelId="{EBA78801-97EC-4B0E-ABF4-90DD5764BC2D}" type="parTrans" cxnId="{BACB77D4-5BD1-4B96-899A-3483148822D2}">
      <dgm:prSet/>
      <dgm:spPr/>
      <dgm:t>
        <a:bodyPr/>
        <a:lstStyle/>
        <a:p>
          <a:endParaRPr lang="en-US"/>
        </a:p>
      </dgm:t>
    </dgm:pt>
    <dgm:pt modelId="{D122FB5F-317F-4DC2-8100-97B9D6D6DA82}" type="sibTrans" cxnId="{BACB77D4-5BD1-4B96-899A-3483148822D2}">
      <dgm:prSet/>
      <dgm:spPr/>
      <dgm:t>
        <a:bodyPr/>
        <a:lstStyle/>
        <a:p>
          <a:endParaRPr lang="en-US"/>
        </a:p>
      </dgm:t>
    </dgm:pt>
    <dgm:pt modelId="{4E6A4DCC-97B5-4350-9629-547FCF6BC3CB}">
      <dgm:prSet/>
      <dgm:spPr/>
      <dgm:t>
        <a:bodyPr/>
        <a:lstStyle/>
        <a:p>
          <a:r>
            <a:rPr lang="en-US" dirty="0">
              <a:latin typeface="Times New Roman"/>
              <a:cs typeface="Times New Roman"/>
            </a:rPr>
            <a:t>Evaluation scripts for calculating performance metrics on the test set.</a:t>
          </a:r>
        </a:p>
      </dgm:t>
    </dgm:pt>
    <dgm:pt modelId="{4493A0AA-43F1-465C-BB5A-759BA308ADA8}" type="parTrans" cxnId="{505417CF-13F6-4AE6-A54D-A5F820EE80A9}">
      <dgm:prSet/>
      <dgm:spPr/>
      <dgm:t>
        <a:bodyPr/>
        <a:lstStyle/>
        <a:p>
          <a:endParaRPr lang="en-US"/>
        </a:p>
      </dgm:t>
    </dgm:pt>
    <dgm:pt modelId="{EA9447E5-3869-4D02-9BA7-BF464F9294B4}" type="sibTrans" cxnId="{505417CF-13F6-4AE6-A54D-A5F820EE80A9}">
      <dgm:prSet/>
      <dgm:spPr/>
      <dgm:t>
        <a:bodyPr/>
        <a:lstStyle/>
        <a:p>
          <a:endParaRPr lang="en-US"/>
        </a:p>
      </dgm:t>
    </dgm:pt>
    <dgm:pt modelId="{B3C19317-2AB0-4F6F-B54C-ED4D8782DA82}">
      <dgm:prSet/>
      <dgm:spPr/>
      <dgm:t>
        <a:bodyPr/>
        <a:lstStyle/>
        <a:p>
          <a:r>
            <a:rPr lang="en-US" dirty="0">
              <a:latin typeface="Times New Roman"/>
              <a:cs typeface="Times New Roman"/>
            </a:rPr>
            <a:t>Flask application code for deploying the trained model in a web application.</a:t>
          </a:r>
        </a:p>
      </dgm:t>
    </dgm:pt>
    <dgm:pt modelId="{4856B67C-B404-42D0-9500-0C73D6435991}" type="parTrans" cxnId="{C24BE232-848A-4F49-9CAC-5B68DE24F6BB}">
      <dgm:prSet/>
      <dgm:spPr/>
      <dgm:t>
        <a:bodyPr/>
        <a:lstStyle/>
        <a:p>
          <a:endParaRPr lang="en-US"/>
        </a:p>
      </dgm:t>
    </dgm:pt>
    <dgm:pt modelId="{009D9F61-B2E7-489A-B1CF-BBD2AFB58F93}" type="sibTrans" cxnId="{C24BE232-848A-4F49-9CAC-5B68DE24F6BB}">
      <dgm:prSet/>
      <dgm:spPr/>
      <dgm:t>
        <a:bodyPr/>
        <a:lstStyle/>
        <a:p>
          <a:endParaRPr lang="en-US"/>
        </a:p>
      </dgm:t>
    </dgm:pt>
    <dgm:pt modelId="{B97AC6A6-72E2-4B2D-A1B0-45222E7CEC1D}">
      <dgm:prSet phldr="0"/>
      <dgm:spPr/>
      <dgm:t>
        <a:bodyPr/>
        <a:lstStyle/>
        <a:p>
          <a:pPr rtl="0"/>
          <a:endParaRPr lang="en-US" dirty="0">
            <a:latin typeface="Times New Roman"/>
            <a:cs typeface="Times New Roman"/>
          </a:endParaRPr>
        </a:p>
      </dgm:t>
    </dgm:pt>
    <dgm:pt modelId="{7C390374-132F-4DF1-816C-9A0186E89A73}" type="parTrans" cxnId="{80FE989A-F28C-4E46-B78D-B8E9EF4BB60B}">
      <dgm:prSet/>
      <dgm:spPr/>
    </dgm:pt>
    <dgm:pt modelId="{815B77CB-3C72-4CB9-BB55-CEAB175BB5C0}" type="sibTrans" cxnId="{80FE989A-F28C-4E46-B78D-B8E9EF4BB60B}">
      <dgm:prSet/>
      <dgm:spPr/>
    </dgm:pt>
    <dgm:pt modelId="{EE310A56-F12B-45F3-B849-466D480331BA}" type="pres">
      <dgm:prSet presAssocID="{6511786C-7560-4E66-8CA2-D6EC6FDDF1E0}" presName="Name0" presStyleCnt="0">
        <dgm:presLayoutVars>
          <dgm:dir/>
          <dgm:resizeHandles val="exact"/>
        </dgm:presLayoutVars>
      </dgm:prSet>
      <dgm:spPr/>
    </dgm:pt>
    <dgm:pt modelId="{23C850CF-7C0D-4A67-A634-8ED93D84C354}" type="pres">
      <dgm:prSet presAssocID="{3FBE00B4-4AFA-4ED4-81CE-475C251AA76E}" presName="node" presStyleLbl="node1" presStyleIdx="0" presStyleCnt="2">
        <dgm:presLayoutVars>
          <dgm:bulletEnabled val="1"/>
        </dgm:presLayoutVars>
      </dgm:prSet>
      <dgm:spPr/>
    </dgm:pt>
    <dgm:pt modelId="{CC9561C7-C6DE-46EC-BA7D-260575D73D53}" type="pres">
      <dgm:prSet presAssocID="{5B8DAA52-171A-47A1-92FF-3B0C2F84D774}" presName="sibTrans" presStyleLbl="sibTrans1D1" presStyleIdx="0" presStyleCnt="1"/>
      <dgm:spPr/>
    </dgm:pt>
    <dgm:pt modelId="{ECCC40B9-7839-4944-9633-E35DB3249A3E}" type="pres">
      <dgm:prSet presAssocID="{5B8DAA52-171A-47A1-92FF-3B0C2F84D774}" presName="connectorText" presStyleLbl="sibTrans1D1" presStyleIdx="0" presStyleCnt="1"/>
      <dgm:spPr/>
    </dgm:pt>
    <dgm:pt modelId="{E0EC954A-D309-42BF-ACE6-1CC7038D475A}" type="pres">
      <dgm:prSet presAssocID="{8B8625C0-247B-4CFB-A53A-C63F39CDEE0F}" presName="node" presStyleLbl="node1" presStyleIdx="1" presStyleCnt="2">
        <dgm:presLayoutVars>
          <dgm:bulletEnabled val="1"/>
        </dgm:presLayoutVars>
      </dgm:prSet>
      <dgm:spPr/>
    </dgm:pt>
  </dgm:ptLst>
  <dgm:cxnLst>
    <dgm:cxn modelId="{25925201-FFBD-4B8D-BDE0-C98685AA79B4}" type="presOf" srcId="{8B8625C0-247B-4CFB-A53A-C63F39CDEE0F}" destId="{E0EC954A-D309-42BF-ACE6-1CC7038D475A}" srcOrd="0" destOrd="0" presId="urn:microsoft.com/office/officeart/2016/7/layout/RepeatingBendingProcessNew"/>
    <dgm:cxn modelId="{2A6E7401-9C3F-4435-99FF-FCE7D3D2282C}" type="presOf" srcId="{0AB7276A-BF57-4328-9BFC-6A9348762BAD}" destId="{23C850CF-7C0D-4A67-A634-8ED93D84C354}" srcOrd="0" destOrd="2" presId="urn:microsoft.com/office/officeart/2016/7/layout/RepeatingBendingProcessNew"/>
    <dgm:cxn modelId="{373A360A-39DE-4F26-A16B-F8F3811F2C81}" type="presOf" srcId="{3FBE00B4-4AFA-4ED4-81CE-475C251AA76E}" destId="{23C850CF-7C0D-4A67-A634-8ED93D84C354}" srcOrd="0" destOrd="0" presId="urn:microsoft.com/office/officeart/2016/7/layout/RepeatingBendingProcessNew"/>
    <dgm:cxn modelId="{7517A50E-0653-4451-B089-1349648820B5}" type="presOf" srcId="{90FC24AC-57C3-4411-84D1-2D3011FBFF1C}" destId="{E0EC954A-D309-42BF-ACE6-1CC7038D475A}" srcOrd="0" destOrd="3" presId="urn:microsoft.com/office/officeart/2016/7/layout/RepeatingBendingProcessNew"/>
    <dgm:cxn modelId="{2AE14E13-2E99-43D8-A1C9-6BCE3977C0DC}" srcId="{6511786C-7560-4E66-8CA2-D6EC6FDDF1E0}" destId="{3FBE00B4-4AFA-4ED4-81CE-475C251AA76E}" srcOrd="0" destOrd="0" parTransId="{FF5C60D7-6CC6-4847-96F9-E37B8A8B4843}" sibTransId="{5B8DAA52-171A-47A1-92FF-3B0C2F84D774}"/>
    <dgm:cxn modelId="{7036D41E-330A-458E-8D9C-FE965F09A5A4}" type="presOf" srcId="{4E6A4DCC-97B5-4350-9629-547FCF6BC3CB}" destId="{E0EC954A-D309-42BF-ACE6-1CC7038D475A}" srcOrd="0" destOrd="4" presId="urn:microsoft.com/office/officeart/2016/7/layout/RepeatingBendingProcessNew"/>
    <dgm:cxn modelId="{C24BE232-848A-4F49-9CAC-5B68DE24F6BB}" srcId="{8B8625C0-247B-4CFB-A53A-C63F39CDEE0F}" destId="{B3C19317-2AB0-4F6F-B54C-ED4D8782DA82}" srcOrd="4" destOrd="0" parTransId="{4856B67C-B404-42D0-9500-0C73D6435991}" sibTransId="{009D9F61-B2E7-489A-B1CF-BBD2AFB58F93}"/>
    <dgm:cxn modelId="{BAD3473D-027F-4B87-B482-8826ECE1F53F}" srcId="{8B8625C0-247B-4CFB-A53A-C63F39CDEE0F}" destId="{D605EB79-C8EB-4272-8136-7E15B37F12CB}" srcOrd="1" destOrd="0" parTransId="{BABA2E74-FB18-4A80-9C95-9656D5D2C613}" sibTransId="{C18D45E2-3073-41FC-BC7B-48AB7D54F465}"/>
    <dgm:cxn modelId="{F963303E-8466-4AD2-AB1F-207235CAAFED}" type="presOf" srcId="{B3C19317-2AB0-4F6F-B54C-ED4D8782DA82}" destId="{E0EC954A-D309-42BF-ACE6-1CC7038D475A}" srcOrd="0" destOrd="5" presId="urn:microsoft.com/office/officeart/2016/7/layout/RepeatingBendingProcessNew"/>
    <dgm:cxn modelId="{73CE9271-D4B1-4F62-A44D-F1C1C4EC590D}" type="presOf" srcId="{B97AC6A6-72E2-4B2D-A1B0-45222E7CEC1D}" destId="{23C850CF-7C0D-4A67-A634-8ED93D84C354}" srcOrd="0" destOrd="1" presId="urn:microsoft.com/office/officeart/2016/7/layout/RepeatingBendingProcessNew"/>
    <dgm:cxn modelId="{C997B671-4917-4D3B-983F-636CA74779F0}" type="presOf" srcId="{5B8DAA52-171A-47A1-92FF-3B0C2F84D774}" destId="{CC9561C7-C6DE-46EC-BA7D-260575D73D53}" srcOrd="0" destOrd="0" presId="urn:microsoft.com/office/officeart/2016/7/layout/RepeatingBendingProcessNew"/>
    <dgm:cxn modelId="{CA4BD38E-7753-4CB5-B8F0-9AC884556603}" type="presOf" srcId="{5B8DAA52-171A-47A1-92FF-3B0C2F84D774}" destId="{ECCC40B9-7839-4944-9633-E35DB3249A3E}" srcOrd="1" destOrd="0" presId="urn:microsoft.com/office/officeart/2016/7/layout/RepeatingBendingProcessNew"/>
    <dgm:cxn modelId="{80FE989A-F28C-4E46-B78D-B8E9EF4BB60B}" srcId="{3FBE00B4-4AFA-4ED4-81CE-475C251AA76E}" destId="{B97AC6A6-72E2-4B2D-A1B0-45222E7CEC1D}" srcOrd="0" destOrd="0" parTransId="{7C390374-132F-4DF1-816C-9A0186E89A73}" sibTransId="{815B77CB-3C72-4CB9-BB55-CEAB175BB5C0}"/>
    <dgm:cxn modelId="{2B46A9A4-5E55-4725-AEDE-571B10D56F4D}" srcId="{8B8625C0-247B-4CFB-A53A-C63F39CDEE0F}" destId="{65C50E8C-8886-4B90-B9CC-6FA5A8019A10}" srcOrd="0" destOrd="0" parTransId="{98AED17A-BC0E-4925-8468-720DFBA18C1E}" sibTransId="{1E561EC2-B229-4695-8460-F84B66BCEF62}"/>
    <dgm:cxn modelId="{378182A9-5753-46C5-B289-016A924E92A1}" srcId="{6511786C-7560-4E66-8CA2-D6EC6FDDF1E0}" destId="{8B8625C0-247B-4CFB-A53A-C63F39CDEE0F}" srcOrd="1" destOrd="0" parTransId="{EA78809F-06B5-4C1B-AACD-6D68AD839EDB}" sibTransId="{004F9FE1-0901-4CD9-BAEE-F9B578F6F211}"/>
    <dgm:cxn modelId="{38AE5BBD-645E-4B1D-B8F6-A36E03070F64}" srcId="{3FBE00B4-4AFA-4ED4-81CE-475C251AA76E}" destId="{0AB7276A-BF57-4328-9BFC-6A9348762BAD}" srcOrd="1" destOrd="0" parTransId="{35FA5E1E-11E9-4E60-ABCA-C0017373747A}" sibTransId="{D6CEDC7F-E58D-404B-8C6F-0C7FDDBE994E}"/>
    <dgm:cxn modelId="{FDECB9C6-3CF1-472F-B485-23C3D564B60A}" type="presOf" srcId="{65C50E8C-8886-4B90-B9CC-6FA5A8019A10}" destId="{E0EC954A-D309-42BF-ACE6-1CC7038D475A}" srcOrd="0" destOrd="1" presId="urn:microsoft.com/office/officeart/2016/7/layout/RepeatingBendingProcessNew"/>
    <dgm:cxn modelId="{505417CF-13F6-4AE6-A54D-A5F820EE80A9}" srcId="{8B8625C0-247B-4CFB-A53A-C63F39CDEE0F}" destId="{4E6A4DCC-97B5-4350-9629-547FCF6BC3CB}" srcOrd="3" destOrd="0" parTransId="{4493A0AA-43F1-465C-BB5A-759BA308ADA8}" sibTransId="{EA9447E5-3869-4D02-9BA7-BF464F9294B4}"/>
    <dgm:cxn modelId="{A51029D2-1F7B-45D8-82B6-A214714B7D55}" type="presOf" srcId="{D605EB79-C8EB-4272-8136-7E15B37F12CB}" destId="{E0EC954A-D309-42BF-ACE6-1CC7038D475A}" srcOrd="0" destOrd="2" presId="urn:microsoft.com/office/officeart/2016/7/layout/RepeatingBendingProcessNew"/>
    <dgm:cxn modelId="{BACB77D4-5BD1-4B96-899A-3483148822D2}" srcId="{8B8625C0-247B-4CFB-A53A-C63F39CDEE0F}" destId="{90FC24AC-57C3-4411-84D1-2D3011FBFF1C}" srcOrd="2" destOrd="0" parTransId="{EBA78801-97EC-4B0E-ABF4-90DD5764BC2D}" sibTransId="{D122FB5F-317F-4DC2-8100-97B9D6D6DA82}"/>
    <dgm:cxn modelId="{E5EB95D6-A76E-4EB7-A385-CD112FD45710}" type="presOf" srcId="{6511786C-7560-4E66-8CA2-D6EC6FDDF1E0}" destId="{EE310A56-F12B-45F3-B849-466D480331BA}" srcOrd="0" destOrd="0" presId="urn:microsoft.com/office/officeart/2016/7/layout/RepeatingBendingProcessNew"/>
    <dgm:cxn modelId="{25F1B4E1-3C09-481A-A0C2-918280C543B4}" type="presParOf" srcId="{EE310A56-F12B-45F3-B849-466D480331BA}" destId="{23C850CF-7C0D-4A67-A634-8ED93D84C354}" srcOrd="0" destOrd="0" presId="urn:microsoft.com/office/officeart/2016/7/layout/RepeatingBendingProcessNew"/>
    <dgm:cxn modelId="{84E77734-0ABB-4AD3-8234-7B7D5EED848D}" type="presParOf" srcId="{EE310A56-F12B-45F3-B849-466D480331BA}" destId="{CC9561C7-C6DE-46EC-BA7D-260575D73D53}" srcOrd="1" destOrd="0" presId="urn:microsoft.com/office/officeart/2016/7/layout/RepeatingBendingProcessNew"/>
    <dgm:cxn modelId="{BEEE5A50-9440-4E1F-8480-FABF83F03B7D}" type="presParOf" srcId="{CC9561C7-C6DE-46EC-BA7D-260575D73D53}" destId="{ECCC40B9-7839-4944-9633-E35DB3249A3E}" srcOrd="0" destOrd="0" presId="urn:microsoft.com/office/officeart/2016/7/layout/RepeatingBendingProcessNew"/>
    <dgm:cxn modelId="{8827E1B6-45BE-4BE8-92F2-D5957617058B}" type="presParOf" srcId="{EE310A56-F12B-45F3-B849-466D480331BA}" destId="{E0EC954A-D309-42BF-ACE6-1CC7038D475A}" srcOrd="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CD8EE1-2246-4E42-B4D6-EB2A12A6E8BC}">
      <dsp:nvSpPr>
        <dsp:cNvPr id="0" name=""/>
        <dsp:cNvSpPr/>
      </dsp:nvSpPr>
      <dsp:spPr>
        <a:xfrm>
          <a:off x="0" y="0"/>
          <a:ext cx="8097012" cy="87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Benefits a Large Population:</a:t>
          </a:r>
          <a:r>
            <a:rPr lang="en-US" sz="1600" kern="1200"/>
            <a:t>Devanagari is used by over 1 billion people globally. This project has the potential to improve processing and understanding of handwritten Devanagari text.</a:t>
          </a:r>
        </a:p>
      </dsp:txBody>
      <dsp:txXfrm>
        <a:off x="25552" y="25552"/>
        <a:ext cx="7053558" cy="821290"/>
      </dsp:txXfrm>
    </dsp:sp>
    <dsp:sp modelId="{2F846A19-A274-420A-B096-CC7772ED6ABB}">
      <dsp:nvSpPr>
        <dsp:cNvPr id="0" name=""/>
        <dsp:cNvSpPr/>
      </dsp:nvSpPr>
      <dsp:spPr>
        <a:xfrm>
          <a:off x="604647" y="993560"/>
          <a:ext cx="8097012" cy="87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Improves Accessibility:</a:t>
          </a:r>
          <a:r>
            <a:rPr lang="en-US" sz="1600" kern="1200"/>
            <a:t>Processing handwritten Devanagari documents can be challenging. This project offers solutions for tasks like automatic document indexing, data entry, and historical document archiving.</a:t>
          </a:r>
        </a:p>
      </dsp:txBody>
      <dsp:txXfrm>
        <a:off x="630199" y="1019112"/>
        <a:ext cx="6874204" cy="821290"/>
      </dsp:txXfrm>
    </dsp:sp>
    <dsp:sp modelId="{4D83CB03-66EB-4A5D-8A74-C5DE42BCA97F}">
      <dsp:nvSpPr>
        <dsp:cNvPr id="0" name=""/>
        <dsp:cNvSpPr/>
      </dsp:nvSpPr>
      <dsp:spPr>
        <a:xfrm>
          <a:off x="1209293" y="1987121"/>
          <a:ext cx="8097012" cy="87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Promotes Language Preservation:</a:t>
          </a:r>
          <a:r>
            <a:rPr lang="en-US" sz="1600" kern="1200"/>
            <a:t>By facilitating digitization and analysis of handwritten documents, this project can aid in preserving cultural heritage and historical records</a:t>
          </a:r>
        </a:p>
      </dsp:txBody>
      <dsp:txXfrm>
        <a:off x="1234845" y="2012673"/>
        <a:ext cx="6874204" cy="821290"/>
      </dsp:txXfrm>
    </dsp:sp>
    <dsp:sp modelId="{5D6181AC-DF87-4152-A6E3-A184122CBC9F}">
      <dsp:nvSpPr>
        <dsp:cNvPr id="0" name=""/>
        <dsp:cNvSpPr/>
      </dsp:nvSpPr>
      <dsp:spPr>
        <a:xfrm>
          <a:off x="1813940" y="2980682"/>
          <a:ext cx="8097012" cy="87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Advances AI and NLP:</a:t>
          </a:r>
          <a:r>
            <a:rPr lang="en-US" sz="1600" kern="1200"/>
            <a:t>This project contributes to developing more robust AI and NLP techniques for handling handwritten Devanagari script, leading to advancements in machine translation and document processing.</a:t>
          </a:r>
        </a:p>
      </dsp:txBody>
      <dsp:txXfrm>
        <a:off x="1839492" y="3006234"/>
        <a:ext cx="6874204" cy="821290"/>
      </dsp:txXfrm>
    </dsp:sp>
    <dsp:sp modelId="{C996D0BE-8C8C-4A04-BD0D-EB10937856CD}">
      <dsp:nvSpPr>
        <dsp:cNvPr id="0" name=""/>
        <dsp:cNvSpPr/>
      </dsp:nvSpPr>
      <dsp:spPr>
        <a:xfrm>
          <a:off x="2418587" y="3974243"/>
          <a:ext cx="8097012" cy="87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Practical Applications:</a:t>
          </a:r>
          <a:r>
            <a:rPr lang="en-US" sz="1600" kern="1200"/>
            <a:t>The deployed Flask application can be used in various scenarios. It could be integrated into mobile apps for real-time character recognition, educational tools, or assistive technologies.</a:t>
          </a:r>
        </a:p>
      </dsp:txBody>
      <dsp:txXfrm>
        <a:off x="2444139" y="3999795"/>
        <a:ext cx="6874204" cy="821290"/>
      </dsp:txXfrm>
    </dsp:sp>
    <dsp:sp modelId="{537748F7-E5A2-4C50-BEFE-6B731CACCE43}">
      <dsp:nvSpPr>
        <dsp:cNvPr id="0" name=""/>
        <dsp:cNvSpPr/>
      </dsp:nvSpPr>
      <dsp:spPr>
        <a:xfrm>
          <a:off x="7529955" y="637332"/>
          <a:ext cx="567056" cy="56705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7657543" y="637332"/>
        <a:ext cx="311880" cy="426710"/>
      </dsp:txXfrm>
    </dsp:sp>
    <dsp:sp modelId="{70A39A28-6A2B-4BF3-AF8D-04C5293B9B1D}">
      <dsp:nvSpPr>
        <dsp:cNvPr id="0" name=""/>
        <dsp:cNvSpPr/>
      </dsp:nvSpPr>
      <dsp:spPr>
        <a:xfrm>
          <a:off x="8134602" y="1630893"/>
          <a:ext cx="567056" cy="567056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8262190" y="1630893"/>
        <a:ext cx="311880" cy="426710"/>
      </dsp:txXfrm>
    </dsp:sp>
    <dsp:sp modelId="{ABB1FF75-F8B7-43E0-AA0C-E0654B32D85C}">
      <dsp:nvSpPr>
        <dsp:cNvPr id="0" name=""/>
        <dsp:cNvSpPr/>
      </dsp:nvSpPr>
      <dsp:spPr>
        <a:xfrm>
          <a:off x="8739249" y="2609914"/>
          <a:ext cx="567056" cy="567056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8866837" y="2609914"/>
        <a:ext cx="311880" cy="426710"/>
      </dsp:txXfrm>
    </dsp:sp>
    <dsp:sp modelId="{0C9798C6-C9EF-4396-BD05-543603258F5A}">
      <dsp:nvSpPr>
        <dsp:cNvPr id="0" name=""/>
        <dsp:cNvSpPr/>
      </dsp:nvSpPr>
      <dsp:spPr>
        <a:xfrm>
          <a:off x="9343896" y="3613168"/>
          <a:ext cx="567056" cy="56705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9471484" y="3613168"/>
        <a:ext cx="311880" cy="4267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7E3C42-76DE-429D-A968-925EE1F77564}">
      <dsp:nvSpPr>
        <dsp:cNvPr id="0" name=""/>
        <dsp:cNvSpPr/>
      </dsp:nvSpPr>
      <dsp:spPr>
        <a:xfrm>
          <a:off x="0" y="17030"/>
          <a:ext cx="10515600" cy="67874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Traditional methods relied on handcrafted features and machine learning algorithms (SVMs, KNNs).</a:t>
          </a:r>
        </a:p>
      </dsp:txBody>
      <dsp:txXfrm>
        <a:off x="33134" y="50164"/>
        <a:ext cx="10449332" cy="612478"/>
      </dsp:txXfrm>
    </dsp:sp>
    <dsp:sp modelId="{73E5CCA3-5D86-478E-97A3-01BC05874E31}">
      <dsp:nvSpPr>
        <dsp:cNvPr id="0" name=""/>
        <dsp:cNvSpPr/>
      </dsp:nvSpPr>
      <dsp:spPr>
        <a:xfrm>
          <a:off x="0" y="744736"/>
          <a:ext cx="10515600" cy="678746"/>
        </a:xfrm>
        <a:prstGeom prst="roundRect">
          <a:avLst/>
        </a:prstGeom>
        <a:solidFill>
          <a:schemeClr val="accent2">
            <a:hueOff val="1288723"/>
            <a:satOff val="-3699"/>
            <a:lumOff val="-59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CNNs have become the state-of-the-art due to their ability to learn features automatically</a:t>
          </a:r>
        </a:p>
      </dsp:txBody>
      <dsp:txXfrm>
        <a:off x="33134" y="777870"/>
        <a:ext cx="10449332" cy="612478"/>
      </dsp:txXfrm>
    </dsp:sp>
    <dsp:sp modelId="{A9B5F2EB-6F57-4BF4-860A-CB8FECD2122C}">
      <dsp:nvSpPr>
        <dsp:cNvPr id="0" name=""/>
        <dsp:cNvSpPr/>
      </dsp:nvSpPr>
      <dsp:spPr>
        <a:xfrm>
          <a:off x="0" y="1472442"/>
          <a:ext cx="10515600" cy="678746"/>
        </a:xfrm>
        <a:prstGeom prst="roundRect">
          <a:avLst/>
        </a:prstGeom>
        <a:solidFill>
          <a:schemeClr val="accent2">
            <a:hueOff val="2577445"/>
            <a:satOff val="-7397"/>
            <a:lumOff val="-118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A Review on Hand Return Devanagari Character Recognition:</a:t>
          </a:r>
          <a:r>
            <a:rPr lang="en-US" sz="1700" kern="1200"/>
            <a:t>Surveys various techniques, highlights the shift towards deep learning approaches. Reports on CNN architectures achieving over 90% accuracy.</a:t>
          </a:r>
        </a:p>
      </dsp:txBody>
      <dsp:txXfrm>
        <a:off x="33134" y="1505576"/>
        <a:ext cx="10449332" cy="612478"/>
      </dsp:txXfrm>
    </dsp:sp>
    <dsp:sp modelId="{DC9BCAF7-6C2D-4522-A39E-4B5F10C2565A}">
      <dsp:nvSpPr>
        <dsp:cNvPr id="0" name=""/>
        <dsp:cNvSpPr/>
      </dsp:nvSpPr>
      <dsp:spPr>
        <a:xfrm>
          <a:off x="0" y="2200149"/>
          <a:ext cx="10515600" cy="678746"/>
        </a:xfrm>
        <a:prstGeom prst="roundRect">
          <a:avLst/>
        </a:prstGeom>
        <a:solidFill>
          <a:schemeClr val="accent2">
            <a:hueOff val="3866169"/>
            <a:satOff val="-11096"/>
            <a:lumOff val="-17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Hand Return Devanagari Character Recognition Using DeepLearning: </a:t>
          </a:r>
          <a:r>
            <a:rPr lang="en-US" sz="1700" kern="1200"/>
            <a:t>Investigates a deep CNN architecture with high accuracy (96.09%).</a:t>
          </a:r>
        </a:p>
      </dsp:txBody>
      <dsp:txXfrm>
        <a:off x="33134" y="2233283"/>
        <a:ext cx="10449332" cy="612478"/>
      </dsp:txXfrm>
    </dsp:sp>
    <dsp:sp modelId="{D7EA2C30-1FE3-424B-9CC6-A8AC7060E0F2}">
      <dsp:nvSpPr>
        <dsp:cNvPr id="0" name=""/>
        <dsp:cNvSpPr/>
      </dsp:nvSpPr>
      <dsp:spPr>
        <a:xfrm>
          <a:off x="0" y="2927855"/>
          <a:ext cx="10515600" cy="678746"/>
        </a:xfrm>
        <a:prstGeom prst="roundRect">
          <a:avLst/>
        </a:prstGeom>
        <a:solidFill>
          <a:schemeClr val="accent2">
            <a:hueOff val="5154891"/>
            <a:satOff val="-14794"/>
            <a:lumOff val="-236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Review for Hand Return Devanagari Character Recognition Using ML Algorithm:</a:t>
          </a:r>
          <a:r>
            <a:rPr lang="en-US" sz="1700" kern="1200"/>
            <a:t>Emphasizes pre-processing for improved accuracy. Mentions pre-trained models and transfer learning achieving high accuracy.</a:t>
          </a:r>
        </a:p>
      </dsp:txBody>
      <dsp:txXfrm>
        <a:off x="33134" y="2960989"/>
        <a:ext cx="10449332" cy="612478"/>
      </dsp:txXfrm>
    </dsp:sp>
    <dsp:sp modelId="{9F8DE890-50A1-4B66-9C36-EEEB0E3DE31A}">
      <dsp:nvSpPr>
        <dsp:cNvPr id="0" name=""/>
        <dsp:cNvSpPr/>
      </dsp:nvSpPr>
      <dsp:spPr>
        <a:xfrm>
          <a:off x="0" y="3655561"/>
          <a:ext cx="10515600" cy="678746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EasyChair Preprint: </a:t>
          </a:r>
          <a:r>
            <a:rPr lang="en-US" sz="1700" kern="1200"/>
            <a:t>Discusses CNN architectures for Devanagari recognition. Highlights studies achieving over 99% accuracy using pre-trained models and transfer learning.</a:t>
          </a:r>
        </a:p>
      </dsp:txBody>
      <dsp:txXfrm>
        <a:off x="33134" y="3688695"/>
        <a:ext cx="10449332" cy="6124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9561C7-C6DE-46EC-BA7D-260575D73D53}">
      <dsp:nvSpPr>
        <dsp:cNvPr id="0" name=""/>
        <dsp:cNvSpPr/>
      </dsp:nvSpPr>
      <dsp:spPr>
        <a:xfrm>
          <a:off x="4713943" y="2129949"/>
          <a:ext cx="10535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53513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13597" y="2170248"/>
        <a:ext cx="54205" cy="10841"/>
      </dsp:txXfrm>
    </dsp:sp>
    <dsp:sp modelId="{23C850CF-7C0D-4A67-A634-8ED93D84C354}">
      <dsp:nvSpPr>
        <dsp:cNvPr id="0" name=""/>
        <dsp:cNvSpPr/>
      </dsp:nvSpPr>
      <dsp:spPr>
        <a:xfrm>
          <a:off x="2207" y="761608"/>
          <a:ext cx="4713535" cy="282812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0967" tIns="242441" rIns="230967" bIns="242441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Times New Roman"/>
              <a:cs typeface="Times New Roman"/>
            </a:rPr>
            <a:t>Core deliverable will be the Python code encompassing all stages of the project.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>
            <a:latin typeface="Times New Roman"/>
            <a:cs typeface="Times New Roman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latin typeface="Times New Roman"/>
              <a:cs typeface="Times New Roman"/>
            </a:rPr>
            <a:t>This code will be well-structured, documented, and include comments to enhance readability and understanding.</a:t>
          </a:r>
          <a:endParaRPr lang="en-US" sz="1300" kern="1200" dirty="0"/>
        </a:p>
      </dsp:txBody>
      <dsp:txXfrm>
        <a:off x="2207" y="761608"/>
        <a:ext cx="4713535" cy="2828121"/>
      </dsp:txXfrm>
    </dsp:sp>
    <dsp:sp modelId="{E0EC954A-D309-42BF-ACE6-1CC7038D475A}">
      <dsp:nvSpPr>
        <dsp:cNvPr id="0" name=""/>
        <dsp:cNvSpPr/>
      </dsp:nvSpPr>
      <dsp:spPr>
        <a:xfrm>
          <a:off x="5799856" y="761608"/>
          <a:ext cx="4713535" cy="282812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0967" tIns="242441" rIns="230967" bIns="242441" numCol="1" spcCol="1270" anchor="t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Times New Roman"/>
              <a:cs typeface="Times New Roman"/>
            </a:rPr>
            <a:t>Key Components of the code will include: Components of the code will include:</a:t>
          </a:r>
          <a:endParaRPr lang="en-US" sz="1700" kern="1200" dirty="0">
            <a:latin typeface="Times New Roman"/>
            <a:cs typeface="Times New Roman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latin typeface="Times New Roman"/>
              <a:cs typeface="Times New Roman"/>
            </a:rPr>
            <a:t>Data preprocessing functions for tasks like image resizing and normalization.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latin typeface="Times New Roman"/>
              <a:cs typeface="Times New Roman"/>
            </a:rPr>
            <a:t>The CNN model definition, specifying the architecture with its layers and parameters.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latin typeface="Times New Roman"/>
              <a:cs typeface="Times New Roman"/>
            </a:rPr>
            <a:t>The training script, outlining the training process with the chosen optimizer, loss function, and hyperparameter settings.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latin typeface="Times New Roman"/>
              <a:cs typeface="Times New Roman"/>
            </a:rPr>
            <a:t>Evaluation scripts for calculating performance metrics on the test set.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latin typeface="Times New Roman"/>
              <a:cs typeface="Times New Roman"/>
            </a:rPr>
            <a:t>Flask application code for deploying the trained model in a web application.</a:t>
          </a:r>
        </a:p>
      </dsp:txBody>
      <dsp:txXfrm>
        <a:off x="5799856" y="761608"/>
        <a:ext cx="4713535" cy="28281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701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45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206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059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264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276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091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895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627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967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793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456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2E87B-7A11-67DA-C470-2EF03C493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00" y="718456"/>
            <a:ext cx="10361774" cy="4661429"/>
          </a:xfrm>
        </p:spPr>
        <p:txBody>
          <a:bodyPr>
            <a:noAutofit/>
          </a:bodyPr>
          <a:lstStyle/>
          <a:p>
            <a:r>
              <a:rPr lang="en-US" sz="6000" b="1" dirty="0">
                <a:latin typeface="Times New Roman"/>
                <a:cs typeface="Times New Roman"/>
              </a:rPr>
              <a:t>Handwritten Devanagari Script Recognition Using Convolutional Neural Networks (CNNs)</a:t>
            </a:r>
            <a:br>
              <a:rPr lang="en-US" sz="2000" b="1" dirty="0">
                <a:latin typeface="Times New Roman"/>
                <a:cs typeface="Times New Roman"/>
              </a:rPr>
            </a:br>
            <a:endParaRPr lang="en-US" sz="2000" b="1"/>
          </a:p>
        </p:txBody>
      </p:sp>
      <p:pic>
        <p:nvPicPr>
          <p:cNvPr id="4" name="Content Placeholder 3" descr="Devanagari Alphabet Chart Free Stock Photo - Public Domain Pictures">
            <a:extLst>
              <a:ext uri="{FF2B5EF4-FFF2-40B4-BE49-F238E27FC236}">
                <a16:creationId xmlns:a16="http://schemas.microsoft.com/office/drawing/2014/main" id="{5394E631-1D05-617B-683F-FC17D71EF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59471" y="3433181"/>
            <a:ext cx="3316393" cy="326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272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DD070C-9C5A-685F-A5D6-4AA1FA3AC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-5291"/>
            <a:ext cx="8705850" cy="944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imes New Roman"/>
                <a:cs typeface="Times New Roman"/>
              </a:rPr>
              <a:t>Evaluation Methodology</a:t>
            </a:r>
            <a:endParaRPr lang="en-US" sz="40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7BE28-A82A-BEFC-B630-5E481496C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034" y="1918801"/>
            <a:ext cx="11351682" cy="4516543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b="1" dirty="0">
                <a:latin typeface="Times New Roman"/>
                <a:cs typeface="Times New Roman"/>
              </a:rPr>
              <a:t>Accuracy: </a:t>
            </a:r>
            <a:r>
              <a:rPr lang="en-US" sz="2000" dirty="0">
                <a:latin typeface="Times New Roman"/>
                <a:cs typeface="Times New Roman"/>
              </a:rPr>
              <a:t>The overall percentage of characters correctly classified by the model. </a:t>
            </a:r>
            <a:endParaRPr lang="en-US" sz="2000" b="1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000" b="1" dirty="0">
                <a:latin typeface="Times New Roman"/>
                <a:cs typeface="Times New Roman"/>
              </a:rPr>
              <a:t>Precision: </a:t>
            </a:r>
            <a:r>
              <a:rPr lang="en-US" sz="2000" dirty="0">
                <a:latin typeface="Times New Roman"/>
                <a:cs typeface="Times New Roman"/>
              </a:rPr>
              <a:t>Measures the proportion of predicted positive cases that are truly positive. (True Positive / (True Positive + False Positive)) </a:t>
            </a:r>
            <a:endParaRPr lang="en-US"/>
          </a:p>
          <a:p>
            <a:pPr marL="0" indent="0">
              <a:buNone/>
            </a:pPr>
            <a:r>
              <a:rPr lang="en-US" sz="2000" b="1" dirty="0">
                <a:latin typeface="Times New Roman"/>
                <a:cs typeface="Times New Roman"/>
              </a:rPr>
              <a:t>Recall: </a:t>
            </a:r>
            <a:r>
              <a:rPr lang="en-US" sz="2000" dirty="0">
                <a:latin typeface="Times New Roman"/>
                <a:cs typeface="Times New Roman"/>
              </a:rPr>
              <a:t>Measures the proportion of actual positive cases that are correctly identified. (True Positive / (True Positive + False Negative)) </a:t>
            </a:r>
            <a:endParaRPr lang="en-US">
              <a:latin typeface="Aptos" panose="02110004020202020204"/>
              <a:cs typeface="Times New Roman"/>
            </a:endParaRPr>
          </a:p>
          <a:p>
            <a:pPr marL="0" indent="0">
              <a:buNone/>
            </a:pPr>
            <a:r>
              <a:rPr lang="en-US" sz="2000" b="1" dirty="0">
                <a:latin typeface="Times New Roman"/>
                <a:cs typeface="Times New Roman"/>
              </a:rPr>
              <a:t>Confusion Matrix:</a:t>
            </a:r>
            <a:r>
              <a:rPr lang="en-US" sz="2000" dirty="0">
                <a:latin typeface="Times New Roman"/>
                <a:cs typeface="Times New Roman"/>
              </a:rPr>
              <a:t> A visual representation of the model's performance on each character class. It provides insights into classification errors and areas for potential improvement.</a:t>
            </a:r>
          </a:p>
          <a:p>
            <a:pPr marL="0" indent="0">
              <a:buNone/>
            </a:pPr>
            <a:r>
              <a:rPr lang="en-US" sz="2000" b="1" dirty="0">
                <a:latin typeface="Times New Roman"/>
                <a:cs typeface="Times New Roman"/>
              </a:rPr>
              <a:t>Evaluation Process:</a:t>
            </a:r>
          </a:p>
          <a:p>
            <a:r>
              <a:rPr lang="en-US" sz="2000" b="1" dirty="0">
                <a:latin typeface="Times New Roman"/>
                <a:cs typeface="Times New Roman"/>
              </a:rPr>
              <a:t>Held-Out Test Set:</a:t>
            </a:r>
            <a:r>
              <a:rPr lang="en-US" sz="2000" dirty="0">
                <a:latin typeface="Times New Roman"/>
                <a:cs typeface="Times New Roman"/>
              </a:rPr>
              <a:t> The model's performance will be evaluated on a separate test set not used during training. This ensures an unbiased assessment of the model's generalization ability to unseen data.</a:t>
            </a:r>
          </a:p>
          <a:p>
            <a:r>
              <a:rPr lang="en-US" sz="2000" b="1" dirty="0">
                <a:latin typeface="Times New Roman"/>
                <a:cs typeface="Times New Roman"/>
              </a:rPr>
              <a:t>Training-Validation Split:</a:t>
            </a:r>
            <a:r>
              <a:rPr lang="en-US" sz="2000" dirty="0">
                <a:latin typeface="Times New Roman"/>
                <a:cs typeface="Times New Roman"/>
              </a:rPr>
              <a:t> Alternatively, the training data might be split into training and validation sets.</a:t>
            </a:r>
          </a:p>
          <a:p>
            <a:pPr marL="0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          - The model is trained on the training set and evaluated on the validation set to monitor for overfitting.</a:t>
            </a:r>
          </a:p>
          <a:p>
            <a:pPr marL="0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          - Overfitting occurs when the model memorizes the training data peculiarities and performs poorly on </a:t>
            </a:r>
          </a:p>
          <a:p>
            <a:pPr marL="0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   unseen data.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04BE3E-B26D-BB00-74AB-600A96B22473}"/>
              </a:ext>
            </a:extLst>
          </p:cNvPr>
          <p:cNvSpPr txBox="1"/>
          <p:nvPr/>
        </p:nvSpPr>
        <p:spPr>
          <a:xfrm>
            <a:off x="841374" y="1047749"/>
            <a:ext cx="278870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 baseline="0" dirty="0">
                <a:latin typeface="Times New Roman"/>
              </a:rPr>
              <a:t>Evaluation Metrics: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422098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91775D2A-1CF4-D97F-B5E3-F7816D3AD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91" b="233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8FCB0-3004-8B58-0047-253CCE34F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-5292"/>
            <a:ext cx="4504267" cy="1230313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0B5AE-67B4-D3F4-7ABB-59228A9D0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117" y="1254125"/>
            <a:ext cx="10843683" cy="4922838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2000" dirty="0">
              <a:latin typeface="Times New Roman"/>
              <a:cs typeface="Times New Roman"/>
            </a:endParaRPr>
          </a:p>
          <a:p>
            <a:r>
              <a:rPr lang="en-US" sz="2000" b="1" dirty="0">
                <a:solidFill>
                  <a:srgbClr val="1F1F1F"/>
                </a:solidFill>
                <a:latin typeface="Times New Roman"/>
                <a:ea typeface="+mn-lt"/>
                <a:cs typeface="+mn-lt"/>
              </a:rPr>
              <a:t>Achieving Accuracy through CNNs:</a:t>
            </a:r>
            <a:r>
              <a:rPr lang="en-US" sz="2000" dirty="0">
                <a:solidFill>
                  <a:srgbClr val="1F1F1F"/>
                </a:solidFill>
                <a:latin typeface="Times New Roman"/>
                <a:ea typeface="+mn-lt"/>
                <a:cs typeface="+mn-lt"/>
              </a:rPr>
              <a:t> The utilization of Convolutional Neural Networks (CNNs) has demonstrated remarkable potential in recognizing handwritten Devanagari script accurately.</a:t>
            </a:r>
            <a:endParaRPr lang="en-US" sz="2000">
              <a:latin typeface="Times New Roman"/>
              <a:ea typeface="+mn-lt"/>
              <a:cs typeface="+mn-lt"/>
            </a:endParaRPr>
          </a:p>
          <a:p>
            <a:r>
              <a:rPr lang="en-US" sz="2000" b="1" dirty="0">
                <a:solidFill>
                  <a:srgbClr val="1F1F1F"/>
                </a:solidFill>
                <a:latin typeface="Times New Roman"/>
                <a:ea typeface="+mn-lt"/>
                <a:cs typeface="+mn-lt"/>
              </a:rPr>
              <a:t>Robust Performance:</a:t>
            </a:r>
            <a:r>
              <a:rPr lang="en-US" sz="2000" dirty="0">
                <a:solidFill>
                  <a:srgbClr val="1F1F1F"/>
                </a:solidFill>
                <a:latin typeface="Times New Roman"/>
                <a:ea typeface="+mn-lt"/>
                <a:cs typeface="+mn-lt"/>
              </a:rPr>
              <a:t> Our study has revealed the robustness of CNN-based models in handling the complexities inherent in handwritten Devanagari characters, yielding promising results across various datasets.</a:t>
            </a:r>
            <a:endParaRPr lang="en-US" sz="2000">
              <a:latin typeface="Times New Roman"/>
              <a:ea typeface="+mn-lt"/>
              <a:cs typeface="+mn-lt"/>
            </a:endParaRPr>
          </a:p>
          <a:p>
            <a:r>
              <a:rPr lang="en-US" sz="2000" b="1" dirty="0">
                <a:solidFill>
                  <a:srgbClr val="1F1F1F"/>
                </a:solidFill>
                <a:latin typeface="Times New Roman"/>
                <a:ea typeface="+mn-lt"/>
                <a:cs typeface="+mn-lt"/>
              </a:rPr>
              <a:t>Enhancing Accessibility: </a:t>
            </a:r>
            <a:r>
              <a:rPr lang="en-US" sz="2000" dirty="0">
                <a:solidFill>
                  <a:srgbClr val="1F1F1F"/>
                </a:solidFill>
                <a:latin typeface="Times New Roman"/>
                <a:ea typeface="+mn-lt"/>
                <a:cs typeface="+mn-lt"/>
              </a:rPr>
              <a:t>By developing reliable recognition systems, we contribute to enhancing accessibility for Devanagari script users, facilitating seamless integration into digital platforms and technologies.</a:t>
            </a:r>
            <a:endParaRPr lang="en-US" sz="2000">
              <a:latin typeface="Times New Roman"/>
              <a:ea typeface="+mn-lt"/>
              <a:cs typeface="+mn-lt"/>
            </a:endParaRPr>
          </a:p>
          <a:p>
            <a:r>
              <a:rPr lang="en-US" sz="2000" b="1" dirty="0">
                <a:solidFill>
                  <a:srgbClr val="1F1F1F"/>
                </a:solidFill>
                <a:latin typeface="Times New Roman"/>
                <a:ea typeface="+mn-lt"/>
                <a:cs typeface="+mn-lt"/>
              </a:rPr>
              <a:t>Towards Practical Applications:</a:t>
            </a:r>
            <a:r>
              <a:rPr lang="en-US" sz="2000" dirty="0">
                <a:solidFill>
                  <a:srgbClr val="1F1F1F"/>
                </a:solidFill>
                <a:latin typeface="Times New Roman"/>
                <a:ea typeface="+mn-lt"/>
                <a:cs typeface="+mn-lt"/>
              </a:rPr>
              <a:t> With the foundation laid by this study, the prospects for real-world applications such as OCR systems, language translation, and digital archiving of Devanagari texts are increasingly within reach.</a:t>
            </a:r>
            <a:endParaRPr lang="en-US" dirty="0">
              <a:latin typeface="Times New Roman"/>
              <a:ea typeface="+mn-lt"/>
              <a:cs typeface="+mn-lt"/>
            </a:endParaRPr>
          </a:p>
          <a:p>
            <a:endParaRPr lang="en-US"/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endParaRPr lang="en-US"/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Times New Roman"/>
              <a:ea typeface="+mn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99337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0C0CCF94-9536-4A63-8FF2-E37827C92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C970655A-F4C2-4D7E-BAB6-D3BFC5CA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8174"/>
            <a:ext cx="12192000" cy="4939827"/>
          </a:xfrm>
          <a:custGeom>
            <a:avLst/>
            <a:gdLst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499101 w 12192000"/>
              <a:gd name="connsiteY144" fmla="*/ 232983 h 4939827"/>
              <a:gd name="connsiteX145" fmla="*/ 4558432 w 12192000"/>
              <a:gd name="connsiteY145" fmla="*/ 269194 h 4939827"/>
              <a:gd name="connsiteX146" fmla="*/ 4635061 w 12192000"/>
              <a:gd name="connsiteY146" fmla="*/ 280682 h 4939827"/>
              <a:gd name="connsiteX147" fmla="*/ 4680829 w 12192000"/>
              <a:gd name="connsiteY147" fmla="*/ 287953 h 4939827"/>
              <a:gd name="connsiteX148" fmla="*/ 4807427 w 12192000"/>
              <a:gd name="connsiteY148" fmla="*/ 276835 h 4939827"/>
              <a:gd name="connsiteX149" fmla="*/ 5028933 w 12192000"/>
              <a:gd name="connsiteY149" fmla="*/ 183887 h 4939827"/>
              <a:gd name="connsiteX150" fmla="*/ 5093642 w 12192000"/>
              <a:gd name="connsiteY150" fmla="*/ 177214 h 4939827"/>
              <a:gd name="connsiteX151" fmla="*/ 5102642 w 12192000"/>
              <a:gd name="connsiteY151" fmla="*/ 186816 h 4939827"/>
              <a:gd name="connsiteX152" fmla="*/ 5193590 w 12192000"/>
              <a:gd name="connsiteY152" fmla="*/ 136361 h 4939827"/>
              <a:gd name="connsiteX153" fmla="*/ 5323922 w 12192000"/>
              <a:gd name="connsiteY153" fmla="*/ 146332 h 4939827"/>
              <a:gd name="connsiteX154" fmla="*/ 5421860 w 12192000"/>
              <a:gd name="connsiteY154" fmla="*/ 167298 h 4939827"/>
              <a:gd name="connsiteX155" fmla="*/ 5476948 w 12192000"/>
              <a:gd name="connsiteY155" fmla="*/ 173249 h 4939827"/>
              <a:gd name="connsiteX156" fmla="*/ 5516842 w 12192000"/>
              <a:gd name="connsiteY156" fmla="*/ 184018 h 4939827"/>
              <a:gd name="connsiteX157" fmla="*/ 5619415 w 12192000"/>
              <a:gd name="connsiteY157" fmla="*/ 176781 h 4939827"/>
              <a:gd name="connsiteX158" fmla="*/ 5789867 w 12192000"/>
              <a:gd name="connsiteY158" fmla="*/ 150304 h 4939827"/>
              <a:gd name="connsiteX159" fmla="*/ 5825953 w 12192000"/>
              <a:gd name="connsiteY159" fmla="*/ 147907 h 4939827"/>
              <a:gd name="connsiteX160" fmla="*/ 5856168 w 12192000"/>
              <a:gd name="connsiteY160" fmla="*/ 158719 h 4939827"/>
              <a:gd name="connsiteX161" fmla="*/ 5862476 w 12192000"/>
              <a:gd name="connsiteY161" fmla="*/ 172447 h 4939827"/>
              <a:gd name="connsiteX162" fmla="*/ 5882195 w 12192000"/>
              <a:gd name="connsiteY162" fmla="*/ 173195 h 4939827"/>
              <a:gd name="connsiteX163" fmla="*/ 5887271 w 12192000"/>
              <a:gd name="connsiteY163" fmla="*/ 176084 h 4939827"/>
              <a:gd name="connsiteX164" fmla="*/ 5916552 w 12192000"/>
              <a:gd name="connsiteY164" fmla="*/ 189955 h 4939827"/>
              <a:gd name="connsiteX165" fmla="*/ 5983240 w 12192000"/>
              <a:gd name="connsiteY165" fmla="*/ 152755 h 4939827"/>
              <a:gd name="connsiteX166" fmla="*/ 6061852 w 12192000"/>
              <a:gd name="connsiteY166" fmla="*/ 161953 h 4939827"/>
              <a:gd name="connsiteX167" fmla="*/ 6408386 w 12192000"/>
              <a:gd name="connsiteY167" fmla="*/ 157590 h 4939827"/>
              <a:gd name="connsiteX168" fmla="*/ 6531386 w 12192000"/>
              <a:gd name="connsiteY168" fmla="*/ 156103 h 4939827"/>
              <a:gd name="connsiteX169" fmla="*/ 6721509 w 12192000"/>
              <a:gd name="connsiteY169" fmla="*/ 54829 h 4939827"/>
              <a:gd name="connsiteX170" fmla="*/ 6947884 w 12192000"/>
              <a:gd name="connsiteY170" fmla="*/ 47587 h 4939827"/>
              <a:gd name="connsiteX171" fmla="*/ 6965101 w 12192000"/>
              <a:gd name="connsiteY171" fmla="*/ 25718 h 4939827"/>
              <a:gd name="connsiteX172" fmla="*/ 6986370 w 12192000"/>
              <a:gd name="connsiteY172" fmla="*/ 12659 h 4939827"/>
              <a:gd name="connsiteX173" fmla="*/ 6989536 w 12192000"/>
              <a:gd name="connsiteY173" fmla="*/ 14528 h 4939827"/>
              <a:gd name="connsiteX174" fmla="*/ 7015933 w 12192000"/>
              <a:gd name="connsiteY174" fmla="*/ 9653 h 4939827"/>
              <a:gd name="connsiteX175" fmla="*/ 7020592 w 12192000"/>
              <a:gd name="connsiteY175" fmla="*/ 1651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558432 w 12192000"/>
              <a:gd name="connsiteY144" fmla="*/ 269194 h 4939827"/>
              <a:gd name="connsiteX145" fmla="*/ 4635061 w 12192000"/>
              <a:gd name="connsiteY145" fmla="*/ 280682 h 4939827"/>
              <a:gd name="connsiteX146" fmla="*/ 4680829 w 12192000"/>
              <a:gd name="connsiteY146" fmla="*/ 287953 h 4939827"/>
              <a:gd name="connsiteX147" fmla="*/ 4807427 w 12192000"/>
              <a:gd name="connsiteY147" fmla="*/ 276835 h 4939827"/>
              <a:gd name="connsiteX148" fmla="*/ 5028933 w 12192000"/>
              <a:gd name="connsiteY148" fmla="*/ 183887 h 4939827"/>
              <a:gd name="connsiteX149" fmla="*/ 5093642 w 12192000"/>
              <a:gd name="connsiteY149" fmla="*/ 177214 h 4939827"/>
              <a:gd name="connsiteX150" fmla="*/ 5102642 w 12192000"/>
              <a:gd name="connsiteY150" fmla="*/ 186816 h 4939827"/>
              <a:gd name="connsiteX151" fmla="*/ 5193590 w 12192000"/>
              <a:gd name="connsiteY151" fmla="*/ 136361 h 4939827"/>
              <a:gd name="connsiteX152" fmla="*/ 5323922 w 12192000"/>
              <a:gd name="connsiteY152" fmla="*/ 146332 h 4939827"/>
              <a:gd name="connsiteX153" fmla="*/ 5421860 w 12192000"/>
              <a:gd name="connsiteY153" fmla="*/ 167298 h 4939827"/>
              <a:gd name="connsiteX154" fmla="*/ 5476948 w 12192000"/>
              <a:gd name="connsiteY154" fmla="*/ 173249 h 4939827"/>
              <a:gd name="connsiteX155" fmla="*/ 5516842 w 12192000"/>
              <a:gd name="connsiteY155" fmla="*/ 184018 h 4939827"/>
              <a:gd name="connsiteX156" fmla="*/ 5619415 w 12192000"/>
              <a:gd name="connsiteY156" fmla="*/ 176781 h 4939827"/>
              <a:gd name="connsiteX157" fmla="*/ 5789867 w 12192000"/>
              <a:gd name="connsiteY157" fmla="*/ 150304 h 4939827"/>
              <a:gd name="connsiteX158" fmla="*/ 5825953 w 12192000"/>
              <a:gd name="connsiteY158" fmla="*/ 147907 h 4939827"/>
              <a:gd name="connsiteX159" fmla="*/ 5856168 w 12192000"/>
              <a:gd name="connsiteY159" fmla="*/ 158719 h 4939827"/>
              <a:gd name="connsiteX160" fmla="*/ 5862476 w 12192000"/>
              <a:gd name="connsiteY160" fmla="*/ 172447 h 4939827"/>
              <a:gd name="connsiteX161" fmla="*/ 5882195 w 12192000"/>
              <a:gd name="connsiteY161" fmla="*/ 173195 h 4939827"/>
              <a:gd name="connsiteX162" fmla="*/ 5887271 w 12192000"/>
              <a:gd name="connsiteY162" fmla="*/ 176084 h 4939827"/>
              <a:gd name="connsiteX163" fmla="*/ 5916552 w 12192000"/>
              <a:gd name="connsiteY163" fmla="*/ 189955 h 4939827"/>
              <a:gd name="connsiteX164" fmla="*/ 5983240 w 12192000"/>
              <a:gd name="connsiteY164" fmla="*/ 152755 h 4939827"/>
              <a:gd name="connsiteX165" fmla="*/ 6061852 w 12192000"/>
              <a:gd name="connsiteY165" fmla="*/ 161953 h 4939827"/>
              <a:gd name="connsiteX166" fmla="*/ 6408386 w 12192000"/>
              <a:gd name="connsiteY166" fmla="*/ 157590 h 4939827"/>
              <a:gd name="connsiteX167" fmla="*/ 6531386 w 12192000"/>
              <a:gd name="connsiteY167" fmla="*/ 156103 h 4939827"/>
              <a:gd name="connsiteX168" fmla="*/ 6721509 w 12192000"/>
              <a:gd name="connsiteY168" fmla="*/ 54829 h 4939827"/>
              <a:gd name="connsiteX169" fmla="*/ 6947884 w 12192000"/>
              <a:gd name="connsiteY169" fmla="*/ 47587 h 4939827"/>
              <a:gd name="connsiteX170" fmla="*/ 6965101 w 12192000"/>
              <a:gd name="connsiteY170" fmla="*/ 25718 h 4939827"/>
              <a:gd name="connsiteX171" fmla="*/ 6986370 w 12192000"/>
              <a:gd name="connsiteY171" fmla="*/ 12659 h 4939827"/>
              <a:gd name="connsiteX172" fmla="*/ 6989536 w 12192000"/>
              <a:gd name="connsiteY172" fmla="*/ 14528 h 4939827"/>
              <a:gd name="connsiteX173" fmla="*/ 7015933 w 12192000"/>
              <a:gd name="connsiteY173" fmla="*/ 9653 h 4939827"/>
              <a:gd name="connsiteX174" fmla="*/ 7020592 w 12192000"/>
              <a:gd name="connsiteY174" fmla="*/ 1651 h 4939827"/>
              <a:gd name="connsiteX175" fmla="*/ 7025905 w 12192000"/>
              <a:gd name="connsiteY17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680829 w 12192000"/>
              <a:gd name="connsiteY145" fmla="*/ 287953 h 4939827"/>
              <a:gd name="connsiteX146" fmla="*/ 4807427 w 12192000"/>
              <a:gd name="connsiteY146" fmla="*/ 276835 h 4939827"/>
              <a:gd name="connsiteX147" fmla="*/ 5028933 w 12192000"/>
              <a:gd name="connsiteY147" fmla="*/ 183887 h 4939827"/>
              <a:gd name="connsiteX148" fmla="*/ 5093642 w 12192000"/>
              <a:gd name="connsiteY148" fmla="*/ 177214 h 4939827"/>
              <a:gd name="connsiteX149" fmla="*/ 5102642 w 12192000"/>
              <a:gd name="connsiteY149" fmla="*/ 186816 h 4939827"/>
              <a:gd name="connsiteX150" fmla="*/ 5193590 w 12192000"/>
              <a:gd name="connsiteY150" fmla="*/ 136361 h 4939827"/>
              <a:gd name="connsiteX151" fmla="*/ 5323922 w 12192000"/>
              <a:gd name="connsiteY151" fmla="*/ 146332 h 4939827"/>
              <a:gd name="connsiteX152" fmla="*/ 5421860 w 12192000"/>
              <a:gd name="connsiteY152" fmla="*/ 167298 h 4939827"/>
              <a:gd name="connsiteX153" fmla="*/ 5476948 w 12192000"/>
              <a:gd name="connsiteY153" fmla="*/ 173249 h 4939827"/>
              <a:gd name="connsiteX154" fmla="*/ 5516842 w 12192000"/>
              <a:gd name="connsiteY154" fmla="*/ 184018 h 4939827"/>
              <a:gd name="connsiteX155" fmla="*/ 5619415 w 12192000"/>
              <a:gd name="connsiteY155" fmla="*/ 176781 h 4939827"/>
              <a:gd name="connsiteX156" fmla="*/ 5789867 w 12192000"/>
              <a:gd name="connsiteY156" fmla="*/ 150304 h 4939827"/>
              <a:gd name="connsiteX157" fmla="*/ 5825953 w 12192000"/>
              <a:gd name="connsiteY157" fmla="*/ 147907 h 4939827"/>
              <a:gd name="connsiteX158" fmla="*/ 5856168 w 12192000"/>
              <a:gd name="connsiteY158" fmla="*/ 158719 h 4939827"/>
              <a:gd name="connsiteX159" fmla="*/ 5862476 w 12192000"/>
              <a:gd name="connsiteY159" fmla="*/ 172447 h 4939827"/>
              <a:gd name="connsiteX160" fmla="*/ 5882195 w 12192000"/>
              <a:gd name="connsiteY160" fmla="*/ 173195 h 4939827"/>
              <a:gd name="connsiteX161" fmla="*/ 5887271 w 12192000"/>
              <a:gd name="connsiteY161" fmla="*/ 176084 h 4939827"/>
              <a:gd name="connsiteX162" fmla="*/ 5916552 w 12192000"/>
              <a:gd name="connsiteY162" fmla="*/ 189955 h 4939827"/>
              <a:gd name="connsiteX163" fmla="*/ 5983240 w 12192000"/>
              <a:gd name="connsiteY163" fmla="*/ 152755 h 4939827"/>
              <a:gd name="connsiteX164" fmla="*/ 6061852 w 12192000"/>
              <a:gd name="connsiteY164" fmla="*/ 161953 h 4939827"/>
              <a:gd name="connsiteX165" fmla="*/ 6408386 w 12192000"/>
              <a:gd name="connsiteY165" fmla="*/ 157590 h 4939827"/>
              <a:gd name="connsiteX166" fmla="*/ 6531386 w 12192000"/>
              <a:gd name="connsiteY166" fmla="*/ 156103 h 4939827"/>
              <a:gd name="connsiteX167" fmla="*/ 6721509 w 12192000"/>
              <a:gd name="connsiteY167" fmla="*/ 54829 h 4939827"/>
              <a:gd name="connsiteX168" fmla="*/ 6947884 w 12192000"/>
              <a:gd name="connsiteY168" fmla="*/ 47587 h 4939827"/>
              <a:gd name="connsiteX169" fmla="*/ 6965101 w 12192000"/>
              <a:gd name="connsiteY169" fmla="*/ 25718 h 4939827"/>
              <a:gd name="connsiteX170" fmla="*/ 6986370 w 12192000"/>
              <a:gd name="connsiteY170" fmla="*/ 12659 h 4939827"/>
              <a:gd name="connsiteX171" fmla="*/ 6989536 w 12192000"/>
              <a:gd name="connsiteY171" fmla="*/ 14528 h 4939827"/>
              <a:gd name="connsiteX172" fmla="*/ 7015933 w 12192000"/>
              <a:gd name="connsiteY172" fmla="*/ 9653 h 4939827"/>
              <a:gd name="connsiteX173" fmla="*/ 7020592 w 12192000"/>
              <a:gd name="connsiteY173" fmla="*/ 1651 h 4939827"/>
              <a:gd name="connsiteX174" fmla="*/ 7025905 w 12192000"/>
              <a:gd name="connsiteY17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08386 w 12192000"/>
              <a:gd name="connsiteY164" fmla="*/ 157590 h 4939827"/>
              <a:gd name="connsiteX165" fmla="*/ 6531386 w 12192000"/>
              <a:gd name="connsiteY165" fmla="*/ 156103 h 4939827"/>
              <a:gd name="connsiteX166" fmla="*/ 6721509 w 12192000"/>
              <a:gd name="connsiteY166" fmla="*/ 54829 h 4939827"/>
              <a:gd name="connsiteX167" fmla="*/ 6947884 w 12192000"/>
              <a:gd name="connsiteY167" fmla="*/ 47587 h 4939827"/>
              <a:gd name="connsiteX168" fmla="*/ 6965101 w 12192000"/>
              <a:gd name="connsiteY168" fmla="*/ 25718 h 4939827"/>
              <a:gd name="connsiteX169" fmla="*/ 6986370 w 12192000"/>
              <a:gd name="connsiteY169" fmla="*/ 12659 h 4939827"/>
              <a:gd name="connsiteX170" fmla="*/ 6989536 w 12192000"/>
              <a:gd name="connsiteY170" fmla="*/ 14528 h 4939827"/>
              <a:gd name="connsiteX171" fmla="*/ 7015933 w 12192000"/>
              <a:gd name="connsiteY171" fmla="*/ 9653 h 4939827"/>
              <a:gd name="connsiteX172" fmla="*/ 7020592 w 12192000"/>
              <a:gd name="connsiteY172" fmla="*/ 1651 h 4939827"/>
              <a:gd name="connsiteX173" fmla="*/ 7025905 w 12192000"/>
              <a:gd name="connsiteY17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21509 w 12192000"/>
              <a:gd name="connsiteY165" fmla="*/ 54829 h 4939827"/>
              <a:gd name="connsiteX166" fmla="*/ 6947884 w 12192000"/>
              <a:gd name="connsiteY166" fmla="*/ 47587 h 4939827"/>
              <a:gd name="connsiteX167" fmla="*/ 6965101 w 12192000"/>
              <a:gd name="connsiteY167" fmla="*/ 25718 h 4939827"/>
              <a:gd name="connsiteX168" fmla="*/ 6986370 w 12192000"/>
              <a:gd name="connsiteY168" fmla="*/ 12659 h 4939827"/>
              <a:gd name="connsiteX169" fmla="*/ 6989536 w 12192000"/>
              <a:gd name="connsiteY169" fmla="*/ 14528 h 4939827"/>
              <a:gd name="connsiteX170" fmla="*/ 7015933 w 12192000"/>
              <a:gd name="connsiteY170" fmla="*/ 9653 h 4939827"/>
              <a:gd name="connsiteX171" fmla="*/ 7020592 w 12192000"/>
              <a:gd name="connsiteY171" fmla="*/ 1651 h 4939827"/>
              <a:gd name="connsiteX172" fmla="*/ 7025905 w 12192000"/>
              <a:gd name="connsiteY17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947884 w 12192000"/>
              <a:gd name="connsiteY165" fmla="*/ 47587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152287 w 12192000"/>
              <a:gd name="connsiteY163" fmla="*/ 116736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56458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922756 w 12192000"/>
              <a:gd name="connsiteY135" fmla="*/ 194044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98001 w 12192000"/>
              <a:gd name="connsiteY124" fmla="*/ 231941 h 4939827"/>
              <a:gd name="connsiteX125" fmla="*/ 3561557 w 12192000"/>
              <a:gd name="connsiteY125" fmla="*/ 228095 h 4939827"/>
              <a:gd name="connsiteX126" fmla="*/ 3611920 w 12192000"/>
              <a:gd name="connsiteY126" fmla="*/ 218094 h 4939827"/>
              <a:gd name="connsiteX127" fmla="*/ 3620528 w 12192000"/>
              <a:gd name="connsiteY127" fmla="*/ 218788 h 4939827"/>
              <a:gd name="connsiteX128" fmla="*/ 3620766 w 12192000"/>
              <a:gd name="connsiteY128" fmla="*/ 218511 h 4939827"/>
              <a:gd name="connsiteX129" fmla="*/ 3629977 w 12192000"/>
              <a:gd name="connsiteY129" fmla="*/ 218664 h 4939827"/>
              <a:gd name="connsiteX130" fmla="*/ 3636217 w 12192000"/>
              <a:gd name="connsiteY130" fmla="*/ 220048 h 4939827"/>
              <a:gd name="connsiteX131" fmla="*/ 3709484 w 12192000"/>
              <a:gd name="connsiteY131" fmla="*/ 186927 h 4939827"/>
              <a:gd name="connsiteX132" fmla="*/ 3761342 w 12192000"/>
              <a:gd name="connsiteY132" fmla="*/ 177474 h 4939827"/>
              <a:gd name="connsiteX133" fmla="*/ 3799748 w 12192000"/>
              <a:gd name="connsiteY133" fmla="*/ 167154 h 4939827"/>
              <a:gd name="connsiteX134" fmla="*/ 3922756 w 12192000"/>
              <a:gd name="connsiteY134" fmla="*/ 194044 h 4939827"/>
              <a:gd name="connsiteX135" fmla="*/ 4028476 w 12192000"/>
              <a:gd name="connsiteY135" fmla="*/ 223679 h 4939827"/>
              <a:gd name="connsiteX136" fmla="*/ 4191582 w 12192000"/>
              <a:gd name="connsiteY136" fmla="*/ 238952 h 4939827"/>
              <a:gd name="connsiteX137" fmla="*/ 4251024 w 12192000"/>
              <a:gd name="connsiteY137" fmla="*/ 240874 h 4939827"/>
              <a:gd name="connsiteX138" fmla="*/ 4355275 w 12192000"/>
              <a:gd name="connsiteY138" fmla="*/ 260205 h 4939827"/>
              <a:gd name="connsiteX139" fmla="*/ 4423807 w 12192000"/>
              <a:gd name="connsiteY139" fmla="*/ 270366 h 4939827"/>
              <a:gd name="connsiteX140" fmla="*/ 4558432 w 12192000"/>
              <a:gd name="connsiteY140" fmla="*/ 269194 h 4939827"/>
              <a:gd name="connsiteX141" fmla="*/ 4635061 w 12192000"/>
              <a:gd name="connsiteY141" fmla="*/ 280682 h 4939827"/>
              <a:gd name="connsiteX142" fmla="*/ 4807427 w 12192000"/>
              <a:gd name="connsiteY142" fmla="*/ 276835 h 4939827"/>
              <a:gd name="connsiteX143" fmla="*/ 5028933 w 12192000"/>
              <a:gd name="connsiteY143" fmla="*/ 183887 h 4939827"/>
              <a:gd name="connsiteX144" fmla="*/ 5093642 w 12192000"/>
              <a:gd name="connsiteY144" fmla="*/ 177214 h 4939827"/>
              <a:gd name="connsiteX145" fmla="*/ 5102642 w 12192000"/>
              <a:gd name="connsiteY145" fmla="*/ 186816 h 4939827"/>
              <a:gd name="connsiteX146" fmla="*/ 5193590 w 12192000"/>
              <a:gd name="connsiteY146" fmla="*/ 156458 h 4939827"/>
              <a:gd name="connsiteX147" fmla="*/ 5323922 w 12192000"/>
              <a:gd name="connsiteY147" fmla="*/ 146332 h 4939827"/>
              <a:gd name="connsiteX148" fmla="*/ 5421860 w 12192000"/>
              <a:gd name="connsiteY148" fmla="*/ 167298 h 4939827"/>
              <a:gd name="connsiteX149" fmla="*/ 5476948 w 12192000"/>
              <a:gd name="connsiteY149" fmla="*/ 173249 h 4939827"/>
              <a:gd name="connsiteX150" fmla="*/ 5516842 w 12192000"/>
              <a:gd name="connsiteY150" fmla="*/ 184018 h 4939827"/>
              <a:gd name="connsiteX151" fmla="*/ 5619415 w 12192000"/>
              <a:gd name="connsiteY151" fmla="*/ 176781 h 4939827"/>
              <a:gd name="connsiteX152" fmla="*/ 5789867 w 12192000"/>
              <a:gd name="connsiteY152" fmla="*/ 150304 h 4939827"/>
              <a:gd name="connsiteX153" fmla="*/ 5825953 w 12192000"/>
              <a:gd name="connsiteY153" fmla="*/ 147907 h 4939827"/>
              <a:gd name="connsiteX154" fmla="*/ 5856168 w 12192000"/>
              <a:gd name="connsiteY154" fmla="*/ 158719 h 4939827"/>
              <a:gd name="connsiteX155" fmla="*/ 5862476 w 12192000"/>
              <a:gd name="connsiteY155" fmla="*/ 172447 h 4939827"/>
              <a:gd name="connsiteX156" fmla="*/ 5882195 w 12192000"/>
              <a:gd name="connsiteY156" fmla="*/ 173195 h 4939827"/>
              <a:gd name="connsiteX157" fmla="*/ 5887271 w 12192000"/>
              <a:gd name="connsiteY157" fmla="*/ 176084 h 4939827"/>
              <a:gd name="connsiteX158" fmla="*/ 5921577 w 12192000"/>
              <a:gd name="connsiteY158" fmla="*/ 169858 h 4939827"/>
              <a:gd name="connsiteX159" fmla="*/ 5983240 w 12192000"/>
              <a:gd name="connsiteY159" fmla="*/ 152755 h 4939827"/>
              <a:gd name="connsiteX160" fmla="*/ 6152287 w 12192000"/>
              <a:gd name="connsiteY160" fmla="*/ 116736 h 4939827"/>
              <a:gd name="connsiteX161" fmla="*/ 6415830 w 12192000"/>
              <a:gd name="connsiteY161" fmla="*/ 136006 h 4939827"/>
              <a:gd name="connsiteX162" fmla="*/ 6756965 w 12192000"/>
              <a:gd name="connsiteY162" fmla="*/ 57636 h 4939827"/>
              <a:gd name="connsiteX163" fmla="*/ 6819400 w 12192000"/>
              <a:gd name="connsiteY163" fmla="*/ 30742 h 4939827"/>
              <a:gd name="connsiteX164" fmla="*/ 6986370 w 12192000"/>
              <a:gd name="connsiteY164" fmla="*/ 12659 h 4939827"/>
              <a:gd name="connsiteX165" fmla="*/ 6989536 w 12192000"/>
              <a:gd name="connsiteY165" fmla="*/ 14528 h 4939827"/>
              <a:gd name="connsiteX166" fmla="*/ 7015933 w 12192000"/>
              <a:gd name="connsiteY166" fmla="*/ 9653 h 4939827"/>
              <a:gd name="connsiteX167" fmla="*/ 7020592 w 12192000"/>
              <a:gd name="connsiteY167" fmla="*/ 1651 h 4939827"/>
              <a:gd name="connsiteX168" fmla="*/ 7025905 w 12192000"/>
              <a:gd name="connsiteY16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30844 w 12192000"/>
              <a:gd name="connsiteY115" fmla="*/ 225861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3030844 w 12192000"/>
              <a:gd name="connsiteY114" fmla="*/ 225861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87089 w 12192000"/>
              <a:gd name="connsiteY55" fmla="*/ 303891 h 4939827"/>
              <a:gd name="connsiteX56" fmla="*/ 9371484 w 12192000"/>
              <a:gd name="connsiteY56" fmla="*/ 329634 h 4939827"/>
              <a:gd name="connsiteX57" fmla="*/ 9404829 w 12192000"/>
              <a:gd name="connsiteY57" fmla="*/ 339038 h 4939827"/>
              <a:gd name="connsiteX58" fmla="*/ 9427021 w 12192000"/>
              <a:gd name="connsiteY58" fmla="*/ 358784 h 4939827"/>
              <a:gd name="connsiteX59" fmla="*/ 9670844 w 12192000"/>
              <a:gd name="connsiteY59" fmla="*/ 405128 h 4939827"/>
              <a:gd name="connsiteX60" fmla="*/ 9816083 w 12192000"/>
              <a:gd name="connsiteY60" fmla="*/ 416573 h 4939827"/>
              <a:gd name="connsiteX61" fmla="*/ 9936741 w 12192000"/>
              <a:gd name="connsiteY61" fmla="*/ 437044 h 4939827"/>
              <a:gd name="connsiteX62" fmla="*/ 10050093 w 12192000"/>
              <a:gd name="connsiteY62" fmla="*/ 443783 h 4939827"/>
              <a:gd name="connsiteX63" fmla="*/ 10130090 w 12192000"/>
              <a:gd name="connsiteY63" fmla="*/ 459520 h 4939827"/>
              <a:gd name="connsiteX64" fmla="*/ 10173456 w 12192000"/>
              <a:gd name="connsiteY64" fmla="*/ 457749 h 4939827"/>
              <a:gd name="connsiteX65" fmla="*/ 10218232 w 12192000"/>
              <a:gd name="connsiteY65" fmla="*/ 459820 h 4939827"/>
              <a:gd name="connsiteX66" fmla="*/ 10354176 w 12192000"/>
              <a:gd name="connsiteY66" fmla="*/ 471377 h 4939827"/>
              <a:gd name="connsiteX67" fmla="*/ 10430681 w 12192000"/>
              <a:gd name="connsiteY67" fmla="*/ 481226 h 4939827"/>
              <a:gd name="connsiteX68" fmla="*/ 10478169 w 12192000"/>
              <a:gd name="connsiteY68" fmla="*/ 481774 h 4939827"/>
              <a:gd name="connsiteX69" fmla="*/ 10540907 w 12192000"/>
              <a:gd name="connsiteY69" fmla="*/ 485607 h 4939827"/>
              <a:gd name="connsiteX70" fmla="*/ 10614941 w 12192000"/>
              <a:gd name="connsiteY70" fmla="*/ 487592 h 4939827"/>
              <a:gd name="connsiteX71" fmla="*/ 10674098 w 12192000"/>
              <a:gd name="connsiteY71" fmla="*/ 521656 h 4939827"/>
              <a:gd name="connsiteX72" fmla="*/ 10874834 w 12192000"/>
              <a:gd name="connsiteY72" fmla="*/ 574867 h 4939827"/>
              <a:gd name="connsiteX73" fmla="*/ 10944981 w 12192000"/>
              <a:gd name="connsiteY73" fmla="*/ 615042 h 4939827"/>
              <a:gd name="connsiteX74" fmla="*/ 11006376 w 12192000"/>
              <a:gd name="connsiteY74" fmla="*/ 645957 h 4939827"/>
              <a:gd name="connsiteX75" fmla="*/ 11076308 w 12192000"/>
              <a:gd name="connsiteY75" fmla="*/ 675698 h 4939827"/>
              <a:gd name="connsiteX76" fmla="*/ 11148789 w 12192000"/>
              <a:gd name="connsiteY76" fmla="*/ 685041 h 4939827"/>
              <a:gd name="connsiteX77" fmla="*/ 11249129 w 12192000"/>
              <a:gd name="connsiteY77" fmla="*/ 684218 h 4939827"/>
              <a:gd name="connsiteX78" fmla="*/ 11299915 w 12192000"/>
              <a:gd name="connsiteY78" fmla="*/ 692177 h 4939827"/>
              <a:gd name="connsiteX79" fmla="*/ 11386973 w 12192000"/>
              <a:gd name="connsiteY79" fmla="*/ 708209 h 4939827"/>
              <a:gd name="connsiteX80" fmla="*/ 11500105 w 12192000"/>
              <a:gd name="connsiteY80" fmla="*/ 735014 h 4939827"/>
              <a:gd name="connsiteX81" fmla="*/ 11621735 w 12192000"/>
              <a:gd name="connsiteY81" fmla="*/ 789584 h 4939827"/>
              <a:gd name="connsiteX82" fmla="*/ 11691200 w 12192000"/>
              <a:gd name="connsiteY82" fmla="*/ 867902 h 4939827"/>
              <a:gd name="connsiteX83" fmla="*/ 11819427 w 12192000"/>
              <a:gd name="connsiteY83" fmla="*/ 911634 h 4939827"/>
              <a:gd name="connsiteX84" fmla="*/ 11969720 w 12192000"/>
              <a:gd name="connsiteY84" fmla="*/ 964737 h 4939827"/>
              <a:gd name="connsiteX85" fmla="*/ 12055766 w 12192000"/>
              <a:gd name="connsiteY85" fmla="*/ 991268 h 4939827"/>
              <a:gd name="connsiteX86" fmla="*/ 12171539 w 12192000"/>
              <a:gd name="connsiteY86" fmla="*/ 995427 h 4939827"/>
              <a:gd name="connsiteX87" fmla="*/ 12187831 w 12192000"/>
              <a:gd name="connsiteY87" fmla="*/ 996580 h 4939827"/>
              <a:gd name="connsiteX88" fmla="*/ 12192000 w 12192000"/>
              <a:gd name="connsiteY88" fmla="*/ 996726 h 4939827"/>
              <a:gd name="connsiteX89" fmla="*/ 12192000 w 12192000"/>
              <a:gd name="connsiteY89" fmla="*/ 4939827 h 4939827"/>
              <a:gd name="connsiteX90" fmla="*/ 0 w 12192000"/>
              <a:gd name="connsiteY90" fmla="*/ 4939827 h 4939827"/>
              <a:gd name="connsiteX91" fmla="*/ 0 w 12192000"/>
              <a:gd name="connsiteY91" fmla="*/ 512043 h 4939827"/>
              <a:gd name="connsiteX92" fmla="*/ 7381 w 12192000"/>
              <a:gd name="connsiteY92" fmla="*/ 512580 h 4939827"/>
              <a:gd name="connsiteX93" fmla="*/ 100029 w 12192000"/>
              <a:gd name="connsiteY93" fmla="*/ 504758 h 4939827"/>
              <a:gd name="connsiteX94" fmla="*/ 155244 w 12192000"/>
              <a:gd name="connsiteY94" fmla="*/ 525130 h 4939827"/>
              <a:gd name="connsiteX95" fmla="*/ 254366 w 12192000"/>
              <a:gd name="connsiteY95" fmla="*/ 534449 h 4939827"/>
              <a:gd name="connsiteX96" fmla="*/ 447292 w 12192000"/>
              <a:gd name="connsiteY96" fmla="*/ 542725 h 4939827"/>
              <a:gd name="connsiteX97" fmla="*/ 628105 w 12192000"/>
              <a:gd name="connsiteY97" fmla="*/ 547853 h 4939827"/>
              <a:gd name="connsiteX98" fmla="*/ 783146 w 12192000"/>
              <a:gd name="connsiteY98" fmla="*/ 591799 h 4939827"/>
              <a:gd name="connsiteX99" fmla="*/ 1043676 w 12192000"/>
              <a:gd name="connsiteY99" fmla="*/ 591887 h 4939827"/>
              <a:gd name="connsiteX100" fmla="*/ 1281816 w 12192000"/>
              <a:gd name="connsiteY100" fmla="*/ 520946 h 4939827"/>
              <a:gd name="connsiteX101" fmla="*/ 1486347 w 12192000"/>
              <a:gd name="connsiteY101" fmla="*/ 487310 h 4939827"/>
              <a:gd name="connsiteX102" fmla="*/ 1568079 w 12192000"/>
              <a:gd name="connsiteY102" fmla="*/ 462531 h 4939827"/>
              <a:gd name="connsiteX103" fmla="*/ 1622516 w 12192000"/>
              <a:gd name="connsiteY103" fmla="*/ 466058 h 4939827"/>
              <a:gd name="connsiteX104" fmla="*/ 1655457 w 12192000"/>
              <a:gd name="connsiteY104" fmla="*/ 465359 h 4939827"/>
              <a:gd name="connsiteX105" fmla="*/ 1717454 w 12192000"/>
              <a:gd name="connsiteY105" fmla="*/ 417203 h 4939827"/>
              <a:gd name="connsiteX106" fmla="*/ 1913794 w 12192000"/>
              <a:gd name="connsiteY106" fmla="*/ 365255 h 4939827"/>
              <a:gd name="connsiteX107" fmla="*/ 2129762 w 12192000"/>
              <a:gd name="connsiteY107" fmla="*/ 367832 h 4939827"/>
              <a:gd name="connsiteX108" fmla="*/ 2376970 w 12192000"/>
              <a:gd name="connsiteY108" fmla="*/ 350129 h 4939827"/>
              <a:gd name="connsiteX109" fmla="*/ 2480155 w 12192000"/>
              <a:gd name="connsiteY109" fmla="*/ 359227 h 4939827"/>
              <a:gd name="connsiteX110" fmla="*/ 2586782 w 12192000"/>
              <a:gd name="connsiteY110" fmla="*/ 339352 h 4939827"/>
              <a:gd name="connsiteX111" fmla="*/ 2679617 w 12192000"/>
              <a:gd name="connsiteY111" fmla="*/ 305383 h 4939827"/>
              <a:gd name="connsiteX112" fmla="*/ 2788947 w 12192000"/>
              <a:gd name="connsiteY112" fmla="*/ 250375 h 4939827"/>
              <a:gd name="connsiteX113" fmla="*/ 2965530 w 12192000"/>
              <a:gd name="connsiteY113" fmla="*/ 245958 h 4939827"/>
              <a:gd name="connsiteX114" fmla="*/ 3103677 w 12192000"/>
              <a:gd name="connsiteY114" fmla="*/ 209527 h 4939827"/>
              <a:gd name="connsiteX115" fmla="*/ 3126759 w 12192000"/>
              <a:gd name="connsiteY115" fmla="*/ 211226 h 4939827"/>
              <a:gd name="connsiteX116" fmla="*/ 3164020 w 12192000"/>
              <a:gd name="connsiteY116" fmla="*/ 212779 h 4939827"/>
              <a:gd name="connsiteX117" fmla="*/ 3285019 w 12192000"/>
              <a:gd name="connsiteY117" fmla="*/ 220535 h 4939827"/>
              <a:gd name="connsiteX118" fmla="*/ 3365154 w 12192000"/>
              <a:gd name="connsiteY118" fmla="*/ 226416 h 4939827"/>
              <a:gd name="connsiteX119" fmla="*/ 3367507 w 12192000"/>
              <a:gd name="connsiteY119" fmla="*/ 225416 h 4939827"/>
              <a:gd name="connsiteX120" fmla="*/ 3387567 w 12192000"/>
              <a:gd name="connsiteY120" fmla="*/ 227103 h 4939827"/>
              <a:gd name="connsiteX121" fmla="*/ 3498001 w 12192000"/>
              <a:gd name="connsiteY121" fmla="*/ 231941 h 4939827"/>
              <a:gd name="connsiteX122" fmla="*/ 3561557 w 12192000"/>
              <a:gd name="connsiteY122" fmla="*/ 228095 h 4939827"/>
              <a:gd name="connsiteX123" fmla="*/ 3611920 w 12192000"/>
              <a:gd name="connsiteY123" fmla="*/ 218094 h 4939827"/>
              <a:gd name="connsiteX124" fmla="*/ 3620528 w 12192000"/>
              <a:gd name="connsiteY124" fmla="*/ 218788 h 4939827"/>
              <a:gd name="connsiteX125" fmla="*/ 3620766 w 12192000"/>
              <a:gd name="connsiteY125" fmla="*/ 218511 h 4939827"/>
              <a:gd name="connsiteX126" fmla="*/ 3629977 w 12192000"/>
              <a:gd name="connsiteY126" fmla="*/ 218664 h 4939827"/>
              <a:gd name="connsiteX127" fmla="*/ 3636217 w 12192000"/>
              <a:gd name="connsiteY127" fmla="*/ 220048 h 4939827"/>
              <a:gd name="connsiteX128" fmla="*/ 3709484 w 12192000"/>
              <a:gd name="connsiteY128" fmla="*/ 186927 h 4939827"/>
              <a:gd name="connsiteX129" fmla="*/ 3761342 w 12192000"/>
              <a:gd name="connsiteY129" fmla="*/ 177474 h 4939827"/>
              <a:gd name="connsiteX130" fmla="*/ 3799748 w 12192000"/>
              <a:gd name="connsiteY130" fmla="*/ 167154 h 4939827"/>
              <a:gd name="connsiteX131" fmla="*/ 3922756 w 12192000"/>
              <a:gd name="connsiteY131" fmla="*/ 194044 h 4939827"/>
              <a:gd name="connsiteX132" fmla="*/ 4028476 w 12192000"/>
              <a:gd name="connsiteY132" fmla="*/ 223679 h 4939827"/>
              <a:gd name="connsiteX133" fmla="*/ 4191582 w 12192000"/>
              <a:gd name="connsiteY133" fmla="*/ 238952 h 4939827"/>
              <a:gd name="connsiteX134" fmla="*/ 4251024 w 12192000"/>
              <a:gd name="connsiteY134" fmla="*/ 240874 h 4939827"/>
              <a:gd name="connsiteX135" fmla="*/ 4355275 w 12192000"/>
              <a:gd name="connsiteY135" fmla="*/ 260205 h 4939827"/>
              <a:gd name="connsiteX136" fmla="*/ 4423807 w 12192000"/>
              <a:gd name="connsiteY136" fmla="*/ 270366 h 4939827"/>
              <a:gd name="connsiteX137" fmla="*/ 4558432 w 12192000"/>
              <a:gd name="connsiteY137" fmla="*/ 269194 h 4939827"/>
              <a:gd name="connsiteX138" fmla="*/ 4635061 w 12192000"/>
              <a:gd name="connsiteY138" fmla="*/ 280682 h 4939827"/>
              <a:gd name="connsiteX139" fmla="*/ 4807427 w 12192000"/>
              <a:gd name="connsiteY139" fmla="*/ 276835 h 4939827"/>
              <a:gd name="connsiteX140" fmla="*/ 5028933 w 12192000"/>
              <a:gd name="connsiteY140" fmla="*/ 183887 h 4939827"/>
              <a:gd name="connsiteX141" fmla="*/ 5093642 w 12192000"/>
              <a:gd name="connsiteY141" fmla="*/ 177214 h 4939827"/>
              <a:gd name="connsiteX142" fmla="*/ 5102642 w 12192000"/>
              <a:gd name="connsiteY142" fmla="*/ 186816 h 4939827"/>
              <a:gd name="connsiteX143" fmla="*/ 5193590 w 12192000"/>
              <a:gd name="connsiteY143" fmla="*/ 156458 h 4939827"/>
              <a:gd name="connsiteX144" fmla="*/ 5323922 w 12192000"/>
              <a:gd name="connsiteY144" fmla="*/ 146332 h 4939827"/>
              <a:gd name="connsiteX145" fmla="*/ 5421860 w 12192000"/>
              <a:gd name="connsiteY145" fmla="*/ 167298 h 4939827"/>
              <a:gd name="connsiteX146" fmla="*/ 5476948 w 12192000"/>
              <a:gd name="connsiteY146" fmla="*/ 173249 h 4939827"/>
              <a:gd name="connsiteX147" fmla="*/ 5516842 w 12192000"/>
              <a:gd name="connsiteY147" fmla="*/ 184018 h 4939827"/>
              <a:gd name="connsiteX148" fmla="*/ 5619415 w 12192000"/>
              <a:gd name="connsiteY148" fmla="*/ 176781 h 4939827"/>
              <a:gd name="connsiteX149" fmla="*/ 5789867 w 12192000"/>
              <a:gd name="connsiteY149" fmla="*/ 150304 h 4939827"/>
              <a:gd name="connsiteX150" fmla="*/ 5825953 w 12192000"/>
              <a:gd name="connsiteY150" fmla="*/ 147907 h 4939827"/>
              <a:gd name="connsiteX151" fmla="*/ 5856168 w 12192000"/>
              <a:gd name="connsiteY151" fmla="*/ 158719 h 4939827"/>
              <a:gd name="connsiteX152" fmla="*/ 5862476 w 12192000"/>
              <a:gd name="connsiteY152" fmla="*/ 172447 h 4939827"/>
              <a:gd name="connsiteX153" fmla="*/ 5882195 w 12192000"/>
              <a:gd name="connsiteY153" fmla="*/ 173195 h 4939827"/>
              <a:gd name="connsiteX154" fmla="*/ 5887271 w 12192000"/>
              <a:gd name="connsiteY154" fmla="*/ 176084 h 4939827"/>
              <a:gd name="connsiteX155" fmla="*/ 5921577 w 12192000"/>
              <a:gd name="connsiteY155" fmla="*/ 169858 h 4939827"/>
              <a:gd name="connsiteX156" fmla="*/ 5983240 w 12192000"/>
              <a:gd name="connsiteY156" fmla="*/ 152755 h 4939827"/>
              <a:gd name="connsiteX157" fmla="*/ 6152287 w 12192000"/>
              <a:gd name="connsiteY157" fmla="*/ 116736 h 4939827"/>
              <a:gd name="connsiteX158" fmla="*/ 6415830 w 12192000"/>
              <a:gd name="connsiteY158" fmla="*/ 136006 h 4939827"/>
              <a:gd name="connsiteX159" fmla="*/ 6756965 w 12192000"/>
              <a:gd name="connsiteY159" fmla="*/ 57636 h 4939827"/>
              <a:gd name="connsiteX160" fmla="*/ 6819400 w 12192000"/>
              <a:gd name="connsiteY160" fmla="*/ 30742 h 4939827"/>
              <a:gd name="connsiteX161" fmla="*/ 6986370 w 12192000"/>
              <a:gd name="connsiteY161" fmla="*/ 12659 h 4939827"/>
              <a:gd name="connsiteX162" fmla="*/ 6989536 w 12192000"/>
              <a:gd name="connsiteY162" fmla="*/ 14528 h 4939827"/>
              <a:gd name="connsiteX163" fmla="*/ 7015933 w 12192000"/>
              <a:gd name="connsiteY163" fmla="*/ 9653 h 4939827"/>
              <a:gd name="connsiteX164" fmla="*/ 7020592 w 12192000"/>
              <a:gd name="connsiteY164" fmla="*/ 1651 h 4939827"/>
              <a:gd name="connsiteX165" fmla="*/ 7025905 w 12192000"/>
              <a:gd name="connsiteY16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371484 w 12192000"/>
              <a:gd name="connsiteY55" fmla="*/ 329634 h 4939827"/>
              <a:gd name="connsiteX56" fmla="*/ 9404829 w 12192000"/>
              <a:gd name="connsiteY56" fmla="*/ 339038 h 4939827"/>
              <a:gd name="connsiteX57" fmla="*/ 9427021 w 12192000"/>
              <a:gd name="connsiteY57" fmla="*/ 358784 h 4939827"/>
              <a:gd name="connsiteX58" fmla="*/ 9670844 w 12192000"/>
              <a:gd name="connsiteY58" fmla="*/ 405128 h 4939827"/>
              <a:gd name="connsiteX59" fmla="*/ 9816083 w 12192000"/>
              <a:gd name="connsiteY59" fmla="*/ 416573 h 4939827"/>
              <a:gd name="connsiteX60" fmla="*/ 9936741 w 12192000"/>
              <a:gd name="connsiteY60" fmla="*/ 437044 h 4939827"/>
              <a:gd name="connsiteX61" fmla="*/ 10050093 w 12192000"/>
              <a:gd name="connsiteY61" fmla="*/ 443783 h 4939827"/>
              <a:gd name="connsiteX62" fmla="*/ 10130090 w 12192000"/>
              <a:gd name="connsiteY62" fmla="*/ 459520 h 4939827"/>
              <a:gd name="connsiteX63" fmla="*/ 10173456 w 12192000"/>
              <a:gd name="connsiteY63" fmla="*/ 457749 h 4939827"/>
              <a:gd name="connsiteX64" fmla="*/ 10218232 w 12192000"/>
              <a:gd name="connsiteY64" fmla="*/ 459820 h 4939827"/>
              <a:gd name="connsiteX65" fmla="*/ 10354176 w 12192000"/>
              <a:gd name="connsiteY65" fmla="*/ 471377 h 4939827"/>
              <a:gd name="connsiteX66" fmla="*/ 10430681 w 12192000"/>
              <a:gd name="connsiteY66" fmla="*/ 481226 h 4939827"/>
              <a:gd name="connsiteX67" fmla="*/ 10478169 w 12192000"/>
              <a:gd name="connsiteY67" fmla="*/ 481774 h 4939827"/>
              <a:gd name="connsiteX68" fmla="*/ 10540907 w 12192000"/>
              <a:gd name="connsiteY68" fmla="*/ 485607 h 4939827"/>
              <a:gd name="connsiteX69" fmla="*/ 10614941 w 12192000"/>
              <a:gd name="connsiteY69" fmla="*/ 487592 h 4939827"/>
              <a:gd name="connsiteX70" fmla="*/ 10674098 w 12192000"/>
              <a:gd name="connsiteY70" fmla="*/ 521656 h 4939827"/>
              <a:gd name="connsiteX71" fmla="*/ 10874834 w 12192000"/>
              <a:gd name="connsiteY71" fmla="*/ 574867 h 4939827"/>
              <a:gd name="connsiteX72" fmla="*/ 10944981 w 12192000"/>
              <a:gd name="connsiteY72" fmla="*/ 615042 h 4939827"/>
              <a:gd name="connsiteX73" fmla="*/ 11006376 w 12192000"/>
              <a:gd name="connsiteY73" fmla="*/ 645957 h 4939827"/>
              <a:gd name="connsiteX74" fmla="*/ 11076308 w 12192000"/>
              <a:gd name="connsiteY74" fmla="*/ 675698 h 4939827"/>
              <a:gd name="connsiteX75" fmla="*/ 11148789 w 12192000"/>
              <a:gd name="connsiteY75" fmla="*/ 685041 h 4939827"/>
              <a:gd name="connsiteX76" fmla="*/ 11249129 w 12192000"/>
              <a:gd name="connsiteY76" fmla="*/ 684218 h 4939827"/>
              <a:gd name="connsiteX77" fmla="*/ 11299915 w 12192000"/>
              <a:gd name="connsiteY77" fmla="*/ 692177 h 4939827"/>
              <a:gd name="connsiteX78" fmla="*/ 11386973 w 12192000"/>
              <a:gd name="connsiteY78" fmla="*/ 708209 h 4939827"/>
              <a:gd name="connsiteX79" fmla="*/ 11500105 w 12192000"/>
              <a:gd name="connsiteY79" fmla="*/ 735014 h 4939827"/>
              <a:gd name="connsiteX80" fmla="*/ 11621735 w 12192000"/>
              <a:gd name="connsiteY80" fmla="*/ 789584 h 4939827"/>
              <a:gd name="connsiteX81" fmla="*/ 11691200 w 12192000"/>
              <a:gd name="connsiteY81" fmla="*/ 867902 h 4939827"/>
              <a:gd name="connsiteX82" fmla="*/ 11819427 w 12192000"/>
              <a:gd name="connsiteY82" fmla="*/ 911634 h 4939827"/>
              <a:gd name="connsiteX83" fmla="*/ 11969720 w 12192000"/>
              <a:gd name="connsiteY83" fmla="*/ 964737 h 4939827"/>
              <a:gd name="connsiteX84" fmla="*/ 12055766 w 12192000"/>
              <a:gd name="connsiteY84" fmla="*/ 991268 h 4939827"/>
              <a:gd name="connsiteX85" fmla="*/ 12171539 w 12192000"/>
              <a:gd name="connsiteY85" fmla="*/ 995427 h 4939827"/>
              <a:gd name="connsiteX86" fmla="*/ 12187831 w 12192000"/>
              <a:gd name="connsiteY86" fmla="*/ 996580 h 4939827"/>
              <a:gd name="connsiteX87" fmla="*/ 12192000 w 12192000"/>
              <a:gd name="connsiteY87" fmla="*/ 996726 h 4939827"/>
              <a:gd name="connsiteX88" fmla="*/ 12192000 w 12192000"/>
              <a:gd name="connsiteY88" fmla="*/ 4939827 h 4939827"/>
              <a:gd name="connsiteX89" fmla="*/ 0 w 12192000"/>
              <a:gd name="connsiteY89" fmla="*/ 4939827 h 4939827"/>
              <a:gd name="connsiteX90" fmla="*/ 0 w 12192000"/>
              <a:gd name="connsiteY90" fmla="*/ 512043 h 4939827"/>
              <a:gd name="connsiteX91" fmla="*/ 7381 w 12192000"/>
              <a:gd name="connsiteY91" fmla="*/ 512580 h 4939827"/>
              <a:gd name="connsiteX92" fmla="*/ 100029 w 12192000"/>
              <a:gd name="connsiteY92" fmla="*/ 504758 h 4939827"/>
              <a:gd name="connsiteX93" fmla="*/ 155244 w 12192000"/>
              <a:gd name="connsiteY93" fmla="*/ 525130 h 4939827"/>
              <a:gd name="connsiteX94" fmla="*/ 254366 w 12192000"/>
              <a:gd name="connsiteY94" fmla="*/ 534449 h 4939827"/>
              <a:gd name="connsiteX95" fmla="*/ 447292 w 12192000"/>
              <a:gd name="connsiteY95" fmla="*/ 542725 h 4939827"/>
              <a:gd name="connsiteX96" fmla="*/ 628105 w 12192000"/>
              <a:gd name="connsiteY96" fmla="*/ 547853 h 4939827"/>
              <a:gd name="connsiteX97" fmla="*/ 783146 w 12192000"/>
              <a:gd name="connsiteY97" fmla="*/ 591799 h 4939827"/>
              <a:gd name="connsiteX98" fmla="*/ 1043676 w 12192000"/>
              <a:gd name="connsiteY98" fmla="*/ 591887 h 4939827"/>
              <a:gd name="connsiteX99" fmla="*/ 1281816 w 12192000"/>
              <a:gd name="connsiteY99" fmla="*/ 520946 h 4939827"/>
              <a:gd name="connsiteX100" fmla="*/ 1486347 w 12192000"/>
              <a:gd name="connsiteY100" fmla="*/ 487310 h 4939827"/>
              <a:gd name="connsiteX101" fmla="*/ 1568079 w 12192000"/>
              <a:gd name="connsiteY101" fmla="*/ 462531 h 4939827"/>
              <a:gd name="connsiteX102" fmla="*/ 1622516 w 12192000"/>
              <a:gd name="connsiteY102" fmla="*/ 466058 h 4939827"/>
              <a:gd name="connsiteX103" fmla="*/ 1655457 w 12192000"/>
              <a:gd name="connsiteY103" fmla="*/ 465359 h 4939827"/>
              <a:gd name="connsiteX104" fmla="*/ 1717454 w 12192000"/>
              <a:gd name="connsiteY104" fmla="*/ 417203 h 4939827"/>
              <a:gd name="connsiteX105" fmla="*/ 1913794 w 12192000"/>
              <a:gd name="connsiteY105" fmla="*/ 365255 h 4939827"/>
              <a:gd name="connsiteX106" fmla="*/ 2129762 w 12192000"/>
              <a:gd name="connsiteY106" fmla="*/ 367832 h 4939827"/>
              <a:gd name="connsiteX107" fmla="*/ 2376970 w 12192000"/>
              <a:gd name="connsiteY107" fmla="*/ 350129 h 4939827"/>
              <a:gd name="connsiteX108" fmla="*/ 2480155 w 12192000"/>
              <a:gd name="connsiteY108" fmla="*/ 359227 h 4939827"/>
              <a:gd name="connsiteX109" fmla="*/ 2586782 w 12192000"/>
              <a:gd name="connsiteY109" fmla="*/ 339352 h 4939827"/>
              <a:gd name="connsiteX110" fmla="*/ 2679617 w 12192000"/>
              <a:gd name="connsiteY110" fmla="*/ 305383 h 4939827"/>
              <a:gd name="connsiteX111" fmla="*/ 2788947 w 12192000"/>
              <a:gd name="connsiteY111" fmla="*/ 250375 h 4939827"/>
              <a:gd name="connsiteX112" fmla="*/ 2965530 w 12192000"/>
              <a:gd name="connsiteY112" fmla="*/ 245958 h 4939827"/>
              <a:gd name="connsiteX113" fmla="*/ 3103677 w 12192000"/>
              <a:gd name="connsiteY113" fmla="*/ 209527 h 4939827"/>
              <a:gd name="connsiteX114" fmla="*/ 3126759 w 12192000"/>
              <a:gd name="connsiteY114" fmla="*/ 211226 h 4939827"/>
              <a:gd name="connsiteX115" fmla="*/ 3164020 w 12192000"/>
              <a:gd name="connsiteY115" fmla="*/ 212779 h 4939827"/>
              <a:gd name="connsiteX116" fmla="*/ 3285019 w 12192000"/>
              <a:gd name="connsiteY116" fmla="*/ 220535 h 4939827"/>
              <a:gd name="connsiteX117" fmla="*/ 3365154 w 12192000"/>
              <a:gd name="connsiteY117" fmla="*/ 226416 h 4939827"/>
              <a:gd name="connsiteX118" fmla="*/ 3367507 w 12192000"/>
              <a:gd name="connsiteY118" fmla="*/ 225416 h 4939827"/>
              <a:gd name="connsiteX119" fmla="*/ 3387567 w 12192000"/>
              <a:gd name="connsiteY119" fmla="*/ 227103 h 4939827"/>
              <a:gd name="connsiteX120" fmla="*/ 3498001 w 12192000"/>
              <a:gd name="connsiteY120" fmla="*/ 231941 h 4939827"/>
              <a:gd name="connsiteX121" fmla="*/ 3561557 w 12192000"/>
              <a:gd name="connsiteY121" fmla="*/ 228095 h 4939827"/>
              <a:gd name="connsiteX122" fmla="*/ 3611920 w 12192000"/>
              <a:gd name="connsiteY122" fmla="*/ 218094 h 4939827"/>
              <a:gd name="connsiteX123" fmla="*/ 3620528 w 12192000"/>
              <a:gd name="connsiteY123" fmla="*/ 218788 h 4939827"/>
              <a:gd name="connsiteX124" fmla="*/ 3620766 w 12192000"/>
              <a:gd name="connsiteY124" fmla="*/ 218511 h 4939827"/>
              <a:gd name="connsiteX125" fmla="*/ 3629977 w 12192000"/>
              <a:gd name="connsiteY125" fmla="*/ 218664 h 4939827"/>
              <a:gd name="connsiteX126" fmla="*/ 3636217 w 12192000"/>
              <a:gd name="connsiteY126" fmla="*/ 220048 h 4939827"/>
              <a:gd name="connsiteX127" fmla="*/ 3709484 w 12192000"/>
              <a:gd name="connsiteY127" fmla="*/ 186927 h 4939827"/>
              <a:gd name="connsiteX128" fmla="*/ 3761342 w 12192000"/>
              <a:gd name="connsiteY128" fmla="*/ 177474 h 4939827"/>
              <a:gd name="connsiteX129" fmla="*/ 3799748 w 12192000"/>
              <a:gd name="connsiteY129" fmla="*/ 167154 h 4939827"/>
              <a:gd name="connsiteX130" fmla="*/ 3922756 w 12192000"/>
              <a:gd name="connsiteY130" fmla="*/ 194044 h 4939827"/>
              <a:gd name="connsiteX131" fmla="*/ 4028476 w 12192000"/>
              <a:gd name="connsiteY131" fmla="*/ 223679 h 4939827"/>
              <a:gd name="connsiteX132" fmla="*/ 4191582 w 12192000"/>
              <a:gd name="connsiteY132" fmla="*/ 238952 h 4939827"/>
              <a:gd name="connsiteX133" fmla="*/ 4251024 w 12192000"/>
              <a:gd name="connsiteY133" fmla="*/ 240874 h 4939827"/>
              <a:gd name="connsiteX134" fmla="*/ 4355275 w 12192000"/>
              <a:gd name="connsiteY134" fmla="*/ 260205 h 4939827"/>
              <a:gd name="connsiteX135" fmla="*/ 4423807 w 12192000"/>
              <a:gd name="connsiteY135" fmla="*/ 270366 h 4939827"/>
              <a:gd name="connsiteX136" fmla="*/ 4558432 w 12192000"/>
              <a:gd name="connsiteY136" fmla="*/ 269194 h 4939827"/>
              <a:gd name="connsiteX137" fmla="*/ 4635061 w 12192000"/>
              <a:gd name="connsiteY137" fmla="*/ 280682 h 4939827"/>
              <a:gd name="connsiteX138" fmla="*/ 4807427 w 12192000"/>
              <a:gd name="connsiteY138" fmla="*/ 276835 h 4939827"/>
              <a:gd name="connsiteX139" fmla="*/ 5028933 w 12192000"/>
              <a:gd name="connsiteY139" fmla="*/ 183887 h 4939827"/>
              <a:gd name="connsiteX140" fmla="*/ 5093642 w 12192000"/>
              <a:gd name="connsiteY140" fmla="*/ 177214 h 4939827"/>
              <a:gd name="connsiteX141" fmla="*/ 5102642 w 12192000"/>
              <a:gd name="connsiteY141" fmla="*/ 186816 h 4939827"/>
              <a:gd name="connsiteX142" fmla="*/ 5193590 w 12192000"/>
              <a:gd name="connsiteY142" fmla="*/ 156458 h 4939827"/>
              <a:gd name="connsiteX143" fmla="*/ 5323922 w 12192000"/>
              <a:gd name="connsiteY143" fmla="*/ 146332 h 4939827"/>
              <a:gd name="connsiteX144" fmla="*/ 5421860 w 12192000"/>
              <a:gd name="connsiteY144" fmla="*/ 167298 h 4939827"/>
              <a:gd name="connsiteX145" fmla="*/ 5476948 w 12192000"/>
              <a:gd name="connsiteY145" fmla="*/ 173249 h 4939827"/>
              <a:gd name="connsiteX146" fmla="*/ 5516842 w 12192000"/>
              <a:gd name="connsiteY146" fmla="*/ 184018 h 4939827"/>
              <a:gd name="connsiteX147" fmla="*/ 5619415 w 12192000"/>
              <a:gd name="connsiteY147" fmla="*/ 176781 h 4939827"/>
              <a:gd name="connsiteX148" fmla="*/ 5789867 w 12192000"/>
              <a:gd name="connsiteY148" fmla="*/ 150304 h 4939827"/>
              <a:gd name="connsiteX149" fmla="*/ 5825953 w 12192000"/>
              <a:gd name="connsiteY149" fmla="*/ 147907 h 4939827"/>
              <a:gd name="connsiteX150" fmla="*/ 5856168 w 12192000"/>
              <a:gd name="connsiteY150" fmla="*/ 158719 h 4939827"/>
              <a:gd name="connsiteX151" fmla="*/ 5862476 w 12192000"/>
              <a:gd name="connsiteY151" fmla="*/ 172447 h 4939827"/>
              <a:gd name="connsiteX152" fmla="*/ 5882195 w 12192000"/>
              <a:gd name="connsiteY152" fmla="*/ 173195 h 4939827"/>
              <a:gd name="connsiteX153" fmla="*/ 5887271 w 12192000"/>
              <a:gd name="connsiteY153" fmla="*/ 176084 h 4939827"/>
              <a:gd name="connsiteX154" fmla="*/ 5921577 w 12192000"/>
              <a:gd name="connsiteY154" fmla="*/ 169858 h 4939827"/>
              <a:gd name="connsiteX155" fmla="*/ 5983240 w 12192000"/>
              <a:gd name="connsiteY155" fmla="*/ 152755 h 4939827"/>
              <a:gd name="connsiteX156" fmla="*/ 6152287 w 12192000"/>
              <a:gd name="connsiteY156" fmla="*/ 116736 h 4939827"/>
              <a:gd name="connsiteX157" fmla="*/ 6415830 w 12192000"/>
              <a:gd name="connsiteY157" fmla="*/ 136006 h 4939827"/>
              <a:gd name="connsiteX158" fmla="*/ 6756965 w 12192000"/>
              <a:gd name="connsiteY158" fmla="*/ 57636 h 4939827"/>
              <a:gd name="connsiteX159" fmla="*/ 6819400 w 12192000"/>
              <a:gd name="connsiteY159" fmla="*/ 30742 h 4939827"/>
              <a:gd name="connsiteX160" fmla="*/ 6986370 w 12192000"/>
              <a:gd name="connsiteY160" fmla="*/ 12659 h 4939827"/>
              <a:gd name="connsiteX161" fmla="*/ 6989536 w 12192000"/>
              <a:gd name="connsiteY161" fmla="*/ 14528 h 4939827"/>
              <a:gd name="connsiteX162" fmla="*/ 7015933 w 12192000"/>
              <a:gd name="connsiteY162" fmla="*/ 9653 h 4939827"/>
              <a:gd name="connsiteX163" fmla="*/ 7020592 w 12192000"/>
              <a:gd name="connsiteY163" fmla="*/ 1651 h 4939827"/>
              <a:gd name="connsiteX164" fmla="*/ 7025905 w 12192000"/>
              <a:gd name="connsiteY16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877301 w 12192000"/>
              <a:gd name="connsiteY15" fmla="*/ 186153 h 4939827"/>
              <a:gd name="connsiteX16" fmla="*/ 7952584 w 12192000"/>
              <a:gd name="connsiteY16" fmla="*/ 170181 h 4939827"/>
              <a:gd name="connsiteX17" fmla="*/ 8009534 w 12192000"/>
              <a:gd name="connsiteY17" fmla="*/ 176441 h 4939827"/>
              <a:gd name="connsiteX18" fmla="*/ 8058681 w 12192000"/>
              <a:gd name="connsiteY18" fmla="*/ 219431 h 4939827"/>
              <a:gd name="connsiteX19" fmla="*/ 8126175 w 12192000"/>
              <a:gd name="connsiteY19" fmla="*/ 240005 h 4939827"/>
              <a:gd name="connsiteX20" fmla="*/ 8166439 w 12192000"/>
              <a:gd name="connsiteY20" fmla="*/ 252699 h 4939827"/>
              <a:gd name="connsiteX21" fmla="*/ 8281371 w 12192000"/>
              <a:gd name="connsiteY21" fmla="*/ 256875 h 4939827"/>
              <a:gd name="connsiteX22" fmla="*/ 8381609 w 12192000"/>
              <a:gd name="connsiteY22" fmla="*/ 240618 h 4939827"/>
              <a:gd name="connsiteX23" fmla="*/ 8406759 w 12192000"/>
              <a:gd name="connsiteY23" fmla="*/ 232517 h 4939827"/>
              <a:gd name="connsiteX24" fmla="*/ 8426506 w 12192000"/>
              <a:gd name="connsiteY24" fmla="*/ 241842 h 4939827"/>
              <a:gd name="connsiteX25" fmla="*/ 8427949 w 12192000"/>
              <a:gd name="connsiteY25" fmla="*/ 240981 h 4939827"/>
              <a:gd name="connsiteX26" fmla="*/ 8441468 w 12192000"/>
              <a:gd name="connsiteY26" fmla="*/ 241157 h 4939827"/>
              <a:gd name="connsiteX27" fmla="*/ 8565757 w 12192000"/>
              <a:gd name="connsiteY27" fmla="*/ 255317 h 4939827"/>
              <a:gd name="connsiteX28" fmla="*/ 8573171 w 12192000"/>
              <a:gd name="connsiteY28" fmla="*/ 258426 h 4939827"/>
              <a:gd name="connsiteX29" fmla="*/ 8573548 w 12192000"/>
              <a:gd name="connsiteY29" fmla="*/ 258241 h 4939827"/>
              <a:gd name="connsiteX30" fmla="*/ 8581827 w 12192000"/>
              <a:gd name="connsiteY30" fmla="*/ 261028 h 4939827"/>
              <a:gd name="connsiteX31" fmla="*/ 8586687 w 12192000"/>
              <a:gd name="connsiteY31" fmla="*/ 264089 h 4939827"/>
              <a:gd name="connsiteX32" fmla="*/ 8601067 w 12192000"/>
              <a:gd name="connsiteY32" fmla="*/ 270114 h 4939827"/>
              <a:gd name="connsiteX33" fmla="*/ 8672650 w 12192000"/>
              <a:gd name="connsiteY33" fmla="*/ 254821 h 4939827"/>
              <a:gd name="connsiteX34" fmla="*/ 8785543 w 12192000"/>
              <a:gd name="connsiteY34" fmla="*/ 263406 h 4939827"/>
              <a:gd name="connsiteX35" fmla="*/ 8830588 w 12192000"/>
              <a:gd name="connsiteY35" fmla="*/ 265483 h 4939827"/>
              <a:gd name="connsiteX36" fmla="*/ 8905142 w 12192000"/>
              <a:gd name="connsiteY36" fmla="*/ 264958 h 4939827"/>
              <a:gd name="connsiteX37" fmla="*/ 8968582 w 12192000"/>
              <a:gd name="connsiteY37" fmla="*/ 262728 h 4939827"/>
              <a:gd name="connsiteX38" fmla="*/ 8972994 w 12192000"/>
              <a:gd name="connsiteY38" fmla="*/ 263284 h 4939827"/>
              <a:gd name="connsiteX39" fmla="*/ 9004605 w 12192000"/>
              <a:gd name="connsiteY39" fmla="*/ 258041 h 4939827"/>
              <a:gd name="connsiteX40" fmla="*/ 9016165 w 12192000"/>
              <a:gd name="connsiteY40" fmla="*/ 261258 h 4939827"/>
              <a:gd name="connsiteX41" fmla="*/ 9043297 w 12192000"/>
              <a:gd name="connsiteY41" fmla="*/ 281547 h 4939827"/>
              <a:gd name="connsiteX42" fmla="*/ 9048315 w 12192000"/>
              <a:gd name="connsiteY42" fmla="*/ 279264 h 4939827"/>
              <a:gd name="connsiteX43" fmla="*/ 9054706 w 12192000"/>
              <a:gd name="connsiteY43" fmla="*/ 278538 h 4939827"/>
              <a:gd name="connsiteX44" fmla="*/ 9070919 w 12192000"/>
              <a:gd name="connsiteY44" fmla="*/ 281810 h 4939827"/>
              <a:gd name="connsiteX45" fmla="*/ 9076813 w 12192000"/>
              <a:gd name="connsiteY45" fmla="*/ 283909 h 4939827"/>
              <a:gd name="connsiteX46" fmla="*/ 9085871 w 12192000"/>
              <a:gd name="connsiteY46" fmla="*/ 285133 h 4939827"/>
              <a:gd name="connsiteX47" fmla="*/ 9086159 w 12192000"/>
              <a:gd name="connsiteY47" fmla="*/ 284887 h 4939827"/>
              <a:gd name="connsiteX48" fmla="*/ 9134606 w 12192000"/>
              <a:gd name="connsiteY48" fmla="*/ 288168 h 4939827"/>
              <a:gd name="connsiteX49" fmla="*/ 9195590 w 12192000"/>
              <a:gd name="connsiteY49" fmla="*/ 279568 h 4939827"/>
              <a:gd name="connsiteX50" fmla="*/ 9219336 w 12192000"/>
              <a:gd name="connsiteY50" fmla="*/ 278133 h 4939827"/>
              <a:gd name="connsiteX51" fmla="*/ 9232362 w 12192000"/>
              <a:gd name="connsiteY51" fmla="*/ 275894 h 4939827"/>
              <a:gd name="connsiteX52" fmla="*/ 9233396 w 12192000"/>
              <a:gd name="connsiteY52" fmla="*/ 274803 h 4939827"/>
              <a:gd name="connsiteX53" fmla="*/ 9256213 w 12192000"/>
              <a:gd name="connsiteY53" fmla="*/ 281576 h 4939827"/>
              <a:gd name="connsiteX54" fmla="*/ 9371484 w 12192000"/>
              <a:gd name="connsiteY54" fmla="*/ 329634 h 4939827"/>
              <a:gd name="connsiteX55" fmla="*/ 9404829 w 12192000"/>
              <a:gd name="connsiteY55" fmla="*/ 339038 h 4939827"/>
              <a:gd name="connsiteX56" fmla="*/ 9427021 w 12192000"/>
              <a:gd name="connsiteY56" fmla="*/ 358784 h 4939827"/>
              <a:gd name="connsiteX57" fmla="*/ 9670844 w 12192000"/>
              <a:gd name="connsiteY57" fmla="*/ 405128 h 4939827"/>
              <a:gd name="connsiteX58" fmla="*/ 9816083 w 12192000"/>
              <a:gd name="connsiteY58" fmla="*/ 416573 h 4939827"/>
              <a:gd name="connsiteX59" fmla="*/ 9936741 w 12192000"/>
              <a:gd name="connsiteY59" fmla="*/ 437044 h 4939827"/>
              <a:gd name="connsiteX60" fmla="*/ 10050093 w 12192000"/>
              <a:gd name="connsiteY60" fmla="*/ 443783 h 4939827"/>
              <a:gd name="connsiteX61" fmla="*/ 10130090 w 12192000"/>
              <a:gd name="connsiteY61" fmla="*/ 459520 h 4939827"/>
              <a:gd name="connsiteX62" fmla="*/ 10173456 w 12192000"/>
              <a:gd name="connsiteY62" fmla="*/ 457749 h 4939827"/>
              <a:gd name="connsiteX63" fmla="*/ 10218232 w 12192000"/>
              <a:gd name="connsiteY63" fmla="*/ 459820 h 4939827"/>
              <a:gd name="connsiteX64" fmla="*/ 10354176 w 12192000"/>
              <a:gd name="connsiteY64" fmla="*/ 471377 h 4939827"/>
              <a:gd name="connsiteX65" fmla="*/ 10430681 w 12192000"/>
              <a:gd name="connsiteY65" fmla="*/ 481226 h 4939827"/>
              <a:gd name="connsiteX66" fmla="*/ 10478169 w 12192000"/>
              <a:gd name="connsiteY66" fmla="*/ 481774 h 4939827"/>
              <a:gd name="connsiteX67" fmla="*/ 10540907 w 12192000"/>
              <a:gd name="connsiteY67" fmla="*/ 485607 h 4939827"/>
              <a:gd name="connsiteX68" fmla="*/ 10614941 w 12192000"/>
              <a:gd name="connsiteY68" fmla="*/ 487592 h 4939827"/>
              <a:gd name="connsiteX69" fmla="*/ 10674098 w 12192000"/>
              <a:gd name="connsiteY69" fmla="*/ 521656 h 4939827"/>
              <a:gd name="connsiteX70" fmla="*/ 10874834 w 12192000"/>
              <a:gd name="connsiteY70" fmla="*/ 574867 h 4939827"/>
              <a:gd name="connsiteX71" fmla="*/ 10944981 w 12192000"/>
              <a:gd name="connsiteY71" fmla="*/ 615042 h 4939827"/>
              <a:gd name="connsiteX72" fmla="*/ 11006376 w 12192000"/>
              <a:gd name="connsiteY72" fmla="*/ 645957 h 4939827"/>
              <a:gd name="connsiteX73" fmla="*/ 11076308 w 12192000"/>
              <a:gd name="connsiteY73" fmla="*/ 675698 h 4939827"/>
              <a:gd name="connsiteX74" fmla="*/ 11148789 w 12192000"/>
              <a:gd name="connsiteY74" fmla="*/ 685041 h 4939827"/>
              <a:gd name="connsiteX75" fmla="*/ 11249129 w 12192000"/>
              <a:gd name="connsiteY75" fmla="*/ 684218 h 4939827"/>
              <a:gd name="connsiteX76" fmla="*/ 11299915 w 12192000"/>
              <a:gd name="connsiteY76" fmla="*/ 692177 h 4939827"/>
              <a:gd name="connsiteX77" fmla="*/ 11386973 w 12192000"/>
              <a:gd name="connsiteY77" fmla="*/ 708209 h 4939827"/>
              <a:gd name="connsiteX78" fmla="*/ 11500105 w 12192000"/>
              <a:gd name="connsiteY78" fmla="*/ 735014 h 4939827"/>
              <a:gd name="connsiteX79" fmla="*/ 11621735 w 12192000"/>
              <a:gd name="connsiteY79" fmla="*/ 789584 h 4939827"/>
              <a:gd name="connsiteX80" fmla="*/ 11691200 w 12192000"/>
              <a:gd name="connsiteY80" fmla="*/ 867902 h 4939827"/>
              <a:gd name="connsiteX81" fmla="*/ 11819427 w 12192000"/>
              <a:gd name="connsiteY81" fmla="*/ 911634 h 4939827"/>
              <a:gd name="connsiteX82" fmla="*/ 11969720 w 12192000"/>
              <a:gd name="connsiteY82" fmla="*/ 964737 h 4939827"/>
              <a:gd name="connsiteX83" fmla="*/ 12055766 w 12192000"/>
              <a:gd name="connsiteY83" fmla="*/ 991268 h 4939827"/>
              <a:gd name="connsiteX84" fmla="*/ 12171539 w 12192000"/>
              <a:gd name="connsiteY84" fmla="*/ 995427 h 4939827"/>
              <a:gd name="connsiteX85" fmla="*/ 12187831 w 12192000"/>
              <a:gd name="connsiteY85" fmla="*/ 996580 h 4939827"/>
              <a:gd name="connsiteX86" fmla="*/ 12192000 w 12192000"/>
              <a:gd name="connsiteY86" fmla="*/ 996726 h 4939827"/>
              <a:gd name="connsiteX87" fmla="*/ 12192000 w 12192000"/>
              <a:gd name="connsiteY87" fmla="*/ 4939827 h 4939827"/>
              <a:gd name="connsiteX88" fmla="*/ 0 w 12192000"/>
              <a:gd name="connsiteY88" fmla="*/ 4939827 h 4939827"/>
              <a:gd name="connsiteX89" fmla="*/ 0 w 12192000"/>
              <a:gd name="connsiteY89" fmla="*/ 512043 h 4939827"/>
              <a:gd name="connsiteX90" fmla="*/ 7381 w 12192000"/>
              <a:gd name="connsiteY90" fmla="*/ 512580 h 4939827"/>
              <a:gd name="connsiteX91" fmla="*/ 100029 w 12192000"/>
              <a:gd name="connsiteY91" fmla="*/ 504758 h 4939827"/>
              <a:gd name="connsiteX92" fmla="*/ 155244 w 12192000"/>
              <a:gd name="connsiteY92" fmla="*/ 525130 h 4939827"/>
              <a:gd name="connsiteX93" fmla="*/ 254366 w 12192000"/>
              <a:gd name="connsiteY93" fmla="*/ 534449 h 4939827"/>
              <a:gd name="connsiteX94" fmla="*/ 447292 w 12192000"/>
              <a:gd name="connsiteY94" fmla="*/ 542725 h 4939827"/>
              <a:gd name="connsiteX95" fmla="*/ 628105 w 12192000"/>
              <a:gd name="connsiteY95" fmla="*/ 547853 h 4939827"/>
              <a:gd name="connsiteX96" fmla="*/ 783146 w 12192000"/>
              <a:gd name="connsiteY96" fmla="*/ 591799 h 4939827"/>
              <a:gd name="connsiteX97" fmla="*/ 1043676 w 12192000"/>
              <a:gd name="connsiteY97" fmla="*/ 591887 h 4939827"/>
              <a:gd name="connsiteX98" fmla="*/ 1281816 w 12192000"/>
              <a:gd name="connsiteY98" fmla="*/ 520946 h 4939827"/>
              <a:gd name="connsiteX99" fmla="*/ 1486347 w 12192000"/>
              <a:gd name="connsiteY99" fmla="*/ 487310 h 4939827"/>
              <a:gd name="connsiteX100" fmla="*/ 1568079 w 12192000"/>
              <a:gd name="connsiteY100" fmla="*/ 462531 h 4939827"/>
              <a:gd name="connsiteX101" fmla="*/ 1622516 w 12192000"/>
              <a:gd name="connsiteY101" fmla="*/ 466058 h 4939827"/>
              <a:gd name="connsiteX102" fmla="*/ 1655457 w 12192000"/>
              <a:gd name="connsiteY102" fmla="*/ 465359 h 4939827"/>
              <a:gd name="connsiteX103" fmla="*/ 1717454 w 12192000"/>
              <a:gd name="connsiteY103" fmla="*/ 417203 h 4939827"/>
              <a:gd name="connsiteX104" fmla="*/ 1913794 w 12192000"/>
              <a:gd name="connsiteY104" fmla="*/ 365255 h 4939827"/>
              <a:gd name="connsiteX105" fmla="*/ 2129762 w 12192000"/>
              <a:gd name="connsiteY105" fmla="*/ 367832 h 4939827"/>
              <a:gd name="connsiteX106" fmla="*/ 2376970 w 12192000"/>
              <a:gd name="connsiteY106" fmla="*/ 350129 h 4939827"/>
              <a:gd name="connsiteX107" fmla="*/ 2480155 w 12192000"/>
              <a:gd name="connsiteY107" fmla="*/ 359227 h 4939827"/>
              <a:gd name="connsiteX108" fmla="*/ 2586782 w 12192000"/>
              <a:gd name="connsiteY108" fmla="*/ 339352 h 4939827"/>
              <a:gd name="connsiteX109" fmla="*/ 2679617 w 12192000"/>
              <a:gd name="connsiteY109" fmla="*/ 305383 h 4939827"/>
              <a:gd name="connsiteX110" fmla="*/ 2788947 w 12192000"/>
              <a:gd name="connsiteY110" fmla="*/ 250375 h 4939827"/>
              <a:gd name="connsiteX111" fmla="*/ 2965530 w 12192000"/>
              <a:gd name="connsiteY111" fmla="*/ 245958 h 4939827"/>
              <a:gd name="connsiteX112" fmla="*/ 3103677 w 12192000"/>
              <a:gd name="connsiteY112" fmla="*/ 209527 h 4939827"/>
              <a:gd name="connsiteX113" fmla="*/ 3126759 w 12192000"/>
              <a:gd name="connsiteY113" fmla="*/ 211226 h 4939827"/>
              <a:gd name="connsiteX114" fmla="*/ 3164020 w 12192000"/>
              <a:gd name="connsiteY114" fmla="*/ 212779 h 4939827"/>
              <a:gd name="connsiteX115" fmla="*/ 3285019 w 12192000"/>
              <a:gd name="connsiteY115" fmla="*/ 220535 h 4939827"/>
              <a:gd name="connsiteX116" fmla="*/ 3365154 w 12192000"/>
              <a:gd name="connsiteY116" fmla="*/ 226416 h 4939827"/>
              <a:gd name="connsiteX117" fmla="*/ 3367507 w 12192000"/>
              <a:gd name="connsiteY117" fmla="*/ 225416 h 4939827"/>
              <a:gd name="connsiteX118" fmla="*/ 3387567 w 12192000"/>
              <a:gd name="connsiteY118" fmla="*/ 227103 h 4939827"/>
              <a:gd name="connsiteX119" fmla="*/ 3498001 w 12192000"/>
              <a:gd name="connsiteY119" fmla="*/ 231941 h 4939827"/>
              <a:gd name="connsiteX120" fmla="*/ 3561557 w 12192000"/>
              <a:gd name="connsiteY120" fmla="*/ 228095 h 4939827"/>
              <a:gd name="connsiteX121" fmla="*/ 3611920 w 12192000"/>
              <a:gd name="connsiteY121" fmla="*/ 218094 h 4939827"/>
              <a:gd name="connsiteX122" fmla="*/ 3620528 w 12192000"/>
              <a:gd name="connsiteY122" fmla="*/ 218788 h 4939827"/>
              <a:gd name="connsiteX123" fmla="*/ 3620766 w 12192000"/>
              <a:gd name="connsiteY123" fmla="*/ 218511 h 4939827"/>
              <a:gd name="connsiteX124" fmla="*/ 3629977 w 12192000"/>
              <a:gd name="connsiteY124" fmla="*/ 218664 h 4939827"/>
              <a:gd name="connsiteX125" fmla="*/ 3636217 w 12192000"/>
              <a:gd name="connsiteY125" fmla="*/ 220048 h 4939827"/>
              <a:gd name="connsiteX126" fmla="*/ 3709484 w 12192000"/>
              <a:gd name="connsiteY126" fmla="*/ 186927 h 4939827"/>
              <a:gd name="connsiteX127" fmla="*/ 3761342 w 12192000"/>
              <a:gd name="connsiteY127" fmla="*/ 177474 h 4939827"/>
              <a:gd name="connsiteX128" fmla="*/ 3799748 w 12192000"/>
              <a:gd name="connsiteY128" fmla="*/ 167154 h 4939827"/>
              <a:gd name="connsiteX129" fmla="*/ 3922756 w 12192000"/>
              <a:gd name="connsiteY129" fmla="*/ 194044 h 4939827"/>
              <a:gd name="connsiteX130" fmla="*/ 4028476 w 12192000"/>
              <a:gd name="connsiteY130" fmla="*/ 223679 h 4939827"/>
              <a:gd name="connsiteX131" fmla="*/ 4191582 w 12192000"/>
              <a:gd name="connsiteY131" fmla="*/ 238952 h 4939827"/>
              <a:gd name="connsiteX132" fmla="*/ 4251024 w 12192000"/>
              <a:gd name="connsiteY132" fmla="*/ 240874 h 4939827"/>
              <a:gd name="connsiteX133" fmla="*/ 4355275 w 12192000"/>
              <a:gd name="connsiteY133" fmla="*/ 260205 h 4939827"/>
              <a:gd name="connsiteX134" fmla="*/ 4423807 w 12192000"/>
              <a:gd name="connsiteY134" fmla="*/ 270366 h 4939827"/>
              <a:gd name="connsiteX135" fmla="*/ 4558432 w 12192000"/>
              <a:gd name="connsiteY135" fmla="*/ 269194 h 4939827"/>
              <a:gd name="connsiteX136" fmla="*/ 4635061 w 12192000"/>
              <a:gd name="connsiteY136" fmla="*/ 280682 h 4939827"/>
              <a:gd name="connsiteX137" fmla="*/ 4807427 w 12192000"/>
              <a:gd name="connsiteY137" fmla="*/ 276835 h 4939827"/>
              <a:gd name="connsiteX138" fmla="*/ 5028933 w 12192000"/>
              <a:gd name="connsiteY138" fmla="*/ 183887 h 4939827"/>
              <a:gd name="connsiteX139" fmla="*/ 5093642 w 12192000"/>
              <a:gd name="connsiteY139" fmla="*/ 177214 h 4939827"/>
              <a:gd name="connsiteX140" fmla="*/ 5102642 w 12192000"/>
              <a:gd name="connsiteY140" fmla="*/ 186816 h 4939827"/>
              <a:gd name="connsiteX141" fmla="*/ 5193590 w 12192000"/>
              <a:gd name="connsiteY141" fmla="*/ 156458 h 4939827"/>
              <a:gd name="connsiteX142" fmla="*/ 5323922 w 12192000"/>
              <a:gd name="connsiteY142" fmla="*/ 146332 h 4939827"/>
              <a:gd name="connsiteX143" fmla="*/ 5421860 w 12192000"/>
              <a:gd name="connsiteY143" fmla="*/ 167298 h 4939827"/>
              <a:gd name="connsiteX144" fmla="*/ 5476948 w 12192000"/>
              <a:gd name="connsiteY144" fmla="*/ 173249 h 4939827"/>
              <a:gd name="connsiteX145" fmla="*/ 5516842 w 12192000"/>
              <a:gd name="connsiteY145" fmla="*/ 184018 h 4939827"/>
              <a:gd name="connsiteX146" fmla="*/ 5619415 w 12192000"/>
              <a:gd name="connsiteY146" fmla="*/ 176781 h 4939827"/>
              <a:gd name="connsiteX147" fmla="*/ 5789867 w 12192000"/>
              <a:gd name="connsiteY147" fmla="*/ 150304 h 4939827"/>
              <a:gd name="connsiteX148" fmla="*/ 5825953 w 12192000"/>
              <a:gd name="connsiteY148" fmla="*/ 147907 h 4939827"/>
              <a:gd name="connsiteX149" fmla="*/ 5856168 w 12192000"/>
              <a:gd name="connsiteY149" fmla="*/ 158719 h 4939827"/>
              <a:gd name="connsiteX150" fmla="*/ 5862476 w 12192000"/>
              <a:gd name="connsiteY150" fmla="*/ 172447 h 4939827"/>
              <a:gd name="connsiteX151" fmla="*/ 5882195 w 12192000"/>
              <a:gd name="connsiteY151" fmla="*/ 173195 h 4939827"/>
              <a:gd name="connsiteX152" fmla="*/ 5887271 w 12192000"/>
              <a:gd name="connsiteY152" fmla="*/ 176084 h 4939827"/>
              <a:gd name="connsiteX153" fmla="*/ 5921577 w 12192000"/>
              <a:gd name="connsiteY153" fmla="*/ 169858 h 4939827"/>
              <a:gd name="connsiteX154" fmla="*/ 5983240 w 12192000"/>
              <a:gd name="connsiteY154" fmla="*/ 152755 h 4939827"/>
              <a:gd name="connsiteX155" fmla="*/ 6152287 w 12192000"/>
              <a:gd name="connsiteY155" fmla="*/ 116736 h 4939827"/>
              <a:gd name="connsiteX156" fmla="*/ 6415830 w 12192000"/>
              <a:gd name="connsiteY156" fmla="*/ 136006 h 4939827"/>
              <a:gd name="connsiteX157" fmla="*/ 6756965 w 12192000"/>
              <a:gd name="connsiteY157" fmla="*/ 57636 h 4939827"/>
              <a:gd name="connsiteX158" fmla="*/ 6819400 w 12192000"/>
              <a:gd name="connsiteY158" fmla="*/ 30742 h 4939827"/>
              <a:gd name="connsiteX159" fmla="*/ 6986370 w 12192000"/>
              <a:gd name="connsiteY159" fmla="*/ 12659 h 4939827"/>
              <a:gd name="connsiteX160" fmla="*/ 6989536 w 12192000"/>
              <a:gd name="connsiteY160" fmla="*/ 14528 h 4939827"/>
              <a:gd name="connsiteX161" fmla="*/ 7015933 w 12192000"/>
              <a:gd name="connsiteY161" fmla="*/ 9653 h 4939827"/>
              <a:gd name="connsiteX162" fmla="*/ 7020592 w 12192000"/>
              <a:gd name="connsiteY162" fmla="*/ 1651 h 4939827"/>
              <a:gd name="connsiteX163" fmla="*/ 7025905 w 12192000"/>
              <a:gd name="connsiteY16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152287 w 12192000"/>
              <a:gd name="connsiteY154" fmla="*/ 116736 h 4939827"/>
              <a:gd name="connsiteX155" fmla="*/ 6415830 w 12192000"/>
              <a:gd name="connsiteY155" fmla="*/ 136006 h 4939827"/>
              <a:gd name="connsiteX156" fmla="*/ 6756965 w 12192000"/>
              <a:gd name="connsiteY156" fmla="*/ 57636 h 4939827"/>
              <a:gd name="connsiteX157" fmla="*/ 6819400 w 12192000"/>
              <a:gd name="connsiteY157" fmla="*/ 30742 h 4939827"/>
              <a:gd name="connsiteX158" fmla="*/ 6986370 w 12192000"/>
              <a:gd name="connsiteY158" fmla="*/ 12659 h 4939827"/>
              <a:gd name="connsiteX159" fmla="*/ 6989536 w 12192000"/>
              <a:gd name="connsiteY159" fmla="*/ 14528 h 4939827"/>
              <a:gd name="connsiteX160" fmla="*/ 7015933 w 12192000"/>
              <a:gd name="connsiteY160" fmla="*/ 9653 h 4939827"/>
              <a:gd name="connsiteX161" fmla="*/ 7020592 w 12192000"/>
              <a:gd name="connsiteY161" fmla="*/ 1651 h 4939827"/>
              <a:gd name="connsiteX162" fmla="*/ 7025905 w 12192000"/>
              <a:gd name="connsiteY16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256213 w 12192000"/>
              <a:gd name="connsiteY51" fmla="*/ 281576 h 4939827"/>
              <a:gd name="connsiteX52" fmla="*/ 9371484 w 12192000"/>
              <a:gd name="connsiteY52" fmla="*/ 329634 h 4939827"/>
              <a:gd name="connsiteX53" fmla="*/ 9404829 w 12192000"/>
              <a:gd name="connsiteY53" fmla="*/ 339038 h 4939827"/>
              <a:gd name="connsiteX54" fmla="*/ 9427021 w 12192000"/>
              <a:gd name="connsiteY54" fmla="*/ 358784 h 4939827"/>
              <a:gd name="connsiteX55" fmla="*/ 9670844 w 12192000"/>
              <a:gd name="connsiteY55" fmla="*/ 405128 h 4939827"/>
              <a:gd name="connsiteX56" fmla="*/ 9816083 w 12192000"/>
              <a:gd name="connsiteY56" fmla="*/ 416573 h 4939827"/>
              <a:gd name="connsiteX57" fmla="*/ 9936741 w 12192000"/>
              <a:gd name="connsiteY57" fmla="*/ 437044 h 4939827"/>
              <a:gd name="connsiteX58" fmla="*/ 10050093 w 12192000"/>
              <a:gd name="connsiteY58" fmla="*/ 443783 h 4939827"/>
              <a:gd name="connsiteX59" fmla="*/ 10130090 w 12192000"/>
              <a:gd name="connsiteY59" fmla="*/ 459520 h 4939827"/>
              <a:gd name="connsiteX60" fmla="*/ 10173456 w 12192000"/>
              <a:gd name="connsiteY60" fmla="*/ 457749 h 4939827"/>
              <a:gd name="connsiteX61" fmla="*/ 10218232 w 12192000"/>
              <a:gd name="connsiteY61" fmla="*/ 459820 h 4939827"/>
              <a:gd name="connsiteX62" fmla="*/ 10354176 w 12192000"/>
              <a:gd name="connsiteY62" fmla="*/ 471377 h 4939827"/>
              <a:gd name="connsiteX63" fmla="*/ 10430681 w 12192000"/>
              <a:gd name="connsiteY63" fmla="*/ 481226 h 4939827"/>
              <a:gd name="connsiteX64" fmla="*/ 10478169 w 12192000"/>
              <a:gd name="connsiteY64" fmla="*/ 481774 h 4939827"/>
              <a:gd name="connsiteX65" fmla="*/ 10540907 w 12192000"/>
              <a:gd name="connsiteY65" fmla="*/ 485607 h 4939827"/>
              <a:gd name="connsiteX66" fmla="*/ 10614941 w 12192000"/>
              <a:gd name="connsiteY66" fmla="*/ 487592 h 4939827"/>
              <a:gd name="connsiteX67" fmla="*/ 10674098 w 12192000"/>
              <a:gd name="connsiteY67" fmla="*/ 521656 h 4939827"/>
              <a:gd name="connsiteX68" fmla="*/ 10874834 w 12192000"/>
              <a:gd name="connsiteY68" fmla="*/ 574867 h 4939827"/>
              <a:gd name="connsiteX69" fmla="*/ 10944981 w 12192000"/>
              <a:gd name="connsiteY69" fmla="*/ 615042 h 4939827"/>
              <a:gd name="connsiteX70" fmla="*/ 11006376 w 12192000"/>
              <a:gd name="connsiteY70" fmla="*/ 645957 h 4939827"/>
              <a:gd name="connsiteX71" fmla="*/ 11076308 w 12192000"/>
              <a:gd name="connsiteY71" fmla="*/ 675698 h 4939827"/>
              <a:gd name="connsiteX72" fmla="*/ 11148789 w 12192000"/>
              <a:gd name="connsiteY72" fmla="*/ 685041 h 4939827"/>
              <a:gd name="connsiteX73" fmla="*/ 11249129 w 12192000"/>
              <a:gd name="connsiteY73" fmla="*/ 684218 h 4939827"/>
              <a:gd name="connsiteX74" fmla="*/ 11299915 w 12192000"/>
              <a:gd name="connsiteY74" fmla="*/ 692177 h 4939827"/>
              <a:gd name="connsiteX75" fmla="*/ 11386973 w 12192000"/>
              <a:gd name="connsiteY75" fmla="*/ 708209 h 4939827"/>
              <a:gd name="connsiteX76" fmla="*/ 11500105 w 12192000"/>
              <a:gd name="connsiteY76" fmla="*/ 735014 h 4939827"/>
              <a:gd name="connsiteX77" fmla="*/ 11621735 w 12192000"/>
              <a:gd name="connsiteY77" fmla="*/ 789584 h 4939827"/>
              <a:gd name="connsiteX78" fmla="*/ 11691200 w 12192000"/>
              <a:gd name="connsiteY78" fmla="*/ 867902 h 4939827"/>
              <a:gd name="connsiteX79" fmla="*/ 11819427 w 12192000"/>
              <a:gd name="connsiteY79" fmla="*/ 911634 h 4939827"/>
              <a:gd name="connsiteX80" fmla="*/ 11969720 w 12192000"/>
              <a:gd name="connsiteY80" fmla="*/ 964737 h 4939827"/>
              <a:gd name="connsiteX81" fmla="*/ 12055766 w 12192000"/>
              <a:gd name="connsiteY81" fmla="*/ 991268 h 4939827"/>
              <a:gd name="connsiteX82" fmla="*/ 12171539 w 12192000"/>
              <a:gd name="connsiteY82" fmla="*/ 995427 h 4939827"/>
              <a:gd name="connsiteX83" fmla="*/ 12187831 w 12192000"/>
              <a:gd name="connsiteY83" fmla="*/ 996580 h 4939827"/>
              <a:gd name="connsiteX84" fmla="*/ 12192000 w 12192000"/>
              <a:gd name="connsiteY84" fmla="*/ 996726 h 4939827"/>
              <a:gd name="connsiteX85" fmla="*/ 12192000 w 12192000"/>
              <a:gd name="connsiteY85" fmla="*/ 4939827 h 4939827"/>
              <a:gd name="connsiteX86" fmla="*/ 0 w 12192000"/>
              <a:gd name="connsiteY86" fmla="*/ 4939827 h 4939827"/>
              <a:gd name="connsiteX87" fmla="*/ 0 w 12192000"/>
              <a:gd name="connsiteY87" fmla="*/ 512043 h 4939827"/>
              <a:gd name="connsiteX88" fmla="*/ 7381 w 12192000"/>
              <a:gd name="connsiteY88" fmla="*/ 512580 h 4939827"/>
              <a:gd name="connsiteX89" fmla="*/ 100029 w 12192000"/>
              <a:gd name="connsiteY89" fmla="*/ 504758 h 4939827"/>
              <a:gd name="connsiteX90" fmla="*/ 155244 w 12192000"/>
              <a:gd name="connsiteY90" fmla="*/ 525130 h 4939827"/>
              <a:gd name="connsiteX91" fmla="*/ 254366 w 12192000"/>
              <a:gd name="connsiteY91" fmla="*/ 534449 h 4939827"/>
              <a:gd name="connsiteX92" fmla="*/ 447292 w 12192000"/>
              <a:gd name="connsiteY92" fmla="*/ 542725 h 4939827"/>
              <a:gd name="connsiteX93" fmla="*/ 628105 w 12192000"/>
              <a:gd name="connsiteY93" fmla="*/ 547853 h 4939827"/>
              <a:gd name="connsiteX94" fmla="*/ 783146 w 12192000"/>
              <a:gd name="connsiteY94" fmla="*/ 591799 h 4939827"/>
              <a:gd name="connsiteX95" fmla="*/ 1043676 w 12192000"/>
              <a:gd name="connsiteY95" fmla="*/ 591887 h 4939827"/>
              <a:gd name="connsiteX96" fmla="*/ 1281816 w 12192000"/>
              <a:gd name="connsiteY96" fmla="*/ 520946 h 4939827"/>
              <a:gd name="connsiteX97" fmla="*/ 1486347 w 12192000"/>
              <a:gd name="connsiteY97" fmla="*/ 487310 h 4939827"/>
              <a:gd name="connsiteX98" fmla="*/ 1568079 w 12192000"/>
              <a:gd name="connsiteY98" fmla="*/ 462531 h 4939827"/>
              <a:gd name="connsiteX99" fmla="*/ 1622516 w 12192000"/>
              <a:gd name="connsiteY99" fmla="*/ 466058 h 4939827"/>
              <a:gd name="connsiteX100" fmla="*/ 1655457 w 12192000"/>
              <a:gd name="connsiteY100" fmla="*/ 465359 h 4939827"/>
              <a:gd name="connsiteX101" fmla="*/ 1717454 w 12192000"/>
              <a:gd name="connsiteY101" fmla="*/ 417203 h 4939827"/>
              <a:gd name="connsiteX102" fmla="*/ 1913794 w 12192000"/>
              <a:gd name="connsiteY102" fmla="*/ 365255 h 4939827"/>
              <a:gd name="connsiteX103" fmla="*/ 2129762 w 12192000"/>
              <a:gd name="connsiteY103" fmla="*/ 367832 h 4939827"/>
              <a:gd name="connsiteX104" fmla="*/ 2376970 w 12192000"/>
              <a:gd name="connsiteY104" fmla="*/ 350129 h 4939827"/>
              <a:gd name="connsiteX105" fmla="*/ 2480155 w 12192000"/>
              <a:gd name="connsiteY105" fmla="*/ 359227 h 4939827"/>
              <a:gd name="connsiteX106" fmla="*/ 2586782 w 12192000"/>
              <a:gd name="connsiteY106" fmla="*/ 339352 h 4939827"/>
              <a:gd name="connsiteX107" fmla="*/ 2679617 w 12192000"/>
              <a:gd name="connsiteY107" fmla="*/ 305383 h 4939827"/>
              <a:gd name="connsiteX108" fmla="*/ 2788947 w 12192000"/>
              <a:gd name="connsiteY108" fmla="*/ 250375 h 4939827"/>
              <a:gd name="connsiteX109" fmla="*/ 2965530 w 12192000"/>
              <a:gd name="connsiteY109" fmla="*/ 245958 h 4939827"/>
              <a:gd name="connsiteX110" fmla="*/ 3103677 w 12192000"/>
              <a:gd name="connsiteY110" fmla="*/ 209527 h 4939827"/>
              <a:gd name="connsiteX111" fmla="*/ 3126759 w 12192000"/>
              <a:gd name="connsiteY111" fmla="*/ 211226 h 4939827"/>
              <a:gd name="connsiteX112" fmla="*/ 3164020 w 12192000"/>
              <a:gd name="connsiteY112" fmla="*/ 212779 h 4939827"/>
              <a:gd name="connsiteX113" fmla="*/ 3285019 w 12192000"/>
              <a:gd name="connsiteY113" fmla="*/ 220535 h 4939827"/>
              <a:gd name="connsiteX114" fmla="*/ 3365154 w 12192000"/>
              <a:gd name="connsiteY114" fmla="*/ 226416 h 4939827"/>
              <a:gd name="connsiteX115" fmla="*/ 3367507 w 12192000"/>
              <a:gd name="connsiteY115" fmla="*/ 225416 h 4939827"/>
              <a:gd name="connsiteX116" fmla="*/ 3387567 w 12192000"/>
              <a:gd name="connsiteY116" fmla="*/ 227103 h 4939827"/>
              <a:gd name="connsiteX117" fmla="*/ 3498001 w 12192000"/>
              <a:gd name="connsiteY117" fmla="*/ 231941 h 4939827"/>
              <a:gd name="connsiteX118" fmla="*/ 3561557 w 12192000"/>
              <a:gd name="connsiteY118" fmla="*/ 228095 h 4939827"/>
              <a:gd name="connsiteX119" fmla="*/ 3611920 w 12192000"/>
              <a:gd name="connsiteY119" fmla="*/ 218094 h 4939827"/>
              <a:gd name="connsiteX120" fmla="*/ 3620528 w 12192000"/>
              <a:gd name="connsiteY120" fmla="*/ 218788 h 4939827"/>
              <a:gd name="connsiteX121" fmla="*/ 3620766 w 12192000"/>
              <a:gd name="connsiteY121" fmla="*/ 218511 h 4939827"/>
              <a:gd name="connsiteX122" fmla="*/ 3629977 w 12192000"/>
              <a:gd name="connsiteY122" fmla="*/ 218664 h 4939827"/>
              <a:gd name="connsiteX123" fmla="*/ 3636217 w 12192000"/>
              <a:gd name="connsiteY123" fmla="*/ 220048 h 4939827"/>
              <a:gd name="connsiteX124" fmla="*/ 3709484 w 12192000"/>
              <a:gd name="connsiteY124" fmla="*/ 186927 h 4939827"/>
              <a:gd name="connsiteX125" fmla="*/ 3761342 w 12192000"/>
              <a:gd name="connsiteY125" fmla="*/ 177474 h 4939827"/>
              <a:gd name="connsiteX126" fmla="*/ 3799748 w 12192000"/>
              <a:gd name="connsiteY126" fmla="*/ 167154 h 4939827"/>
              <a:gd name="connsiteX127" fmla="*/ 3922756 w 12192000"/>
              <a:gd name="connsiteY127" fmla="*/ 194044 h 4939827"/>
              <a:gd name="connsiteX128" fmla="*/ 4028476 w 12192000"/>
              <a:gd name="connsiteY128" fmla="*/ 223679 h 4939827"/>
              <a:gd name="connsiteX129" fmla="*/ 4191582 w 12192000"/>
              <a:gd name="connsiteY129" fmla="*/ 238952 h 4939827"/>
              <a:gd name="connsiteX130" fmla="*/ 4251024 w 12192000"/>
              <a:gd name="connsiteY130" fmla="*/ 240874 h 4939827"/>
              <a:gd name="connsiteX131" fmla="*/ 4355275 w 12192000"/>
              <a:gd name="connsiteY131" fmla="*/ 260205 h 4939827"/>
              <a:gd name="connsiteX132" fmla="*/ 4423807 w 12192000"/>
              <a:gd name="connsiteY132" fmla="*/ 270366 h 4939827"/>
              <a:gd name="connsiteX133" fmla="*/ 4558432 w 12192000"/>
              <a:gd name="connsiteY133" fmla="*/ 269194 h 4939827"/>
              <a:gd name="connsiteX134" fmla="*/ 4635061 w 12192000"/>
              <a:gd name="connsiteY134" fmla="*/ 280682 h 4939827"/>
              <a:gd name="connsiteX135" fmla="*/ 4807427 w 12192000"/>
              <a:gd name="connsiteY135" fmla="*/ 276835 h 4939827"/>
              <a:gd name="connsiteX136" fmla="*/ 5028933 w 12192000"/>
              <a:gd name="connsiteY136" fmla="*/ 183887 h 4939827"/>
              <a:gd name="connsiteX137" fmla="*/ 5093642 w 12192000"/>
              <a:gd name="connsiteY137" fmla="*/ 177214 h 4939827"/>
              <a:gd name="connsiteX138" fmla="*/ 5102642 w 12192000"/>
              <a:gd name="connsiteY138" fmla="*/ 186816 h 4939827"/>
              <a:gd name="connsiteX139" fmla="*/ 5193590 w 12192000"/>
              <a:gd name="connsiteY139" fmla="*/ 156458 h 4939827"/>
              <a:gd name="connsiteX140" fmla="*/ 5323922 w 12192000"/>
              <a:gd name="connsiteY140" fmla="*/ 146332 h 4939827"/>
              <a:gd name="connsiteX141" fmla="*/ 5421860 w 12192000"/>
              <a:gd name="connsiteY141" fmla="*/ 167298 h 4939827"/>
              <a:gd name="connsiteX142" fmla="*/ 5476948 w 12192000"/>
              <a:gd name="connsiteY142" fmla="*/ 173249 h 4939827"/>
              <a:gd name="connsiteX143" fmla="*/ 5516842 w 12192000"/>
              <a:gd name="connsiteY143" fmla="*/ 184018 h 4939827"/>
              <a:gd name="connsiteX144" fmla="*/ 5619415 w 12192000"/>
              <a:gd name="connsiteY144" fmla="*/ 176781 h 4939827"/>
              <a:gd name="connsiteX145" fmla="*/ 5789867 w 12192000"/>
              <a:gd name="connsiteY145" fmla="*/ 150304 h 4939827"/>
              <a:gd name="connsiteX146" fmla="*/ 5825953 w 12192000"/>
              <a:gd name="connsiteY146" fmla="*/ 147907 h 4939827"/>
              <a:gd name="connsiteX147" fmla="*/ 5856168 w 12192000"/>
              <a:gd name="connsiteY147" fmla="*/ 158719 h 4939827"/>
              <a:gd name="connsiteX148" fmla="*/ 5862476 w 12192000"/>
              <a:gd name="connsiteY148" fmla="*/ 172447 h 4939827"/>
              <a:gd name="connsiteX149" fmla="*/ 5882195 w 12192000"/>
              <a:gd name="connsiteY149" fmla="*/ 173195 h 4939827"/>
              <a:gd name="connsiteX150" fmla="*/ 5952585 w 12192000"/>
              <a:gd name="connsiteY150" fmla="*/ 161012 h 4939827"/>
              <a:gd name="connsiteX151" fmla="*/ 6001964 w 12192000"/>
              <a:gd name="connsiteY151" fmla="*/ 154786 h 4939827"/>
              <a:gd name="connsiteX152" fmla="*/ 6184207 w 12192000"/>
              <a:gd name="connsiteY152" fmla="*/ 132658 h 4939827"/>
              <a:gd name="connsiteX153" fmla="*/ 6415830 w 12192000"/>
              <a:gd name="connsiteY153" fmla="*/ 136006 h 4939827"/>
              <a:gd name="connsiteX154" fmla="*/ 6756965 w 12192000"/>
              <a:gd name="connsiteY154" fmla="*/ 57636 h 4939827"/>
              <a:gd name="connsiteX155" fmla="*/ 6819400 w 12192000"/>
              <a:gd name="connsiteY155" fmla="*/ 30742 h 4939827"/>
              <a:gd name="connsiteX156" fmla="*/ 6986370 w 12192000"/>
              <a:gd name="connsiteY156" fmla="*/ 12659 h 4939827"/>
              <a:gd name="connsiteX157" fmla="*/ 6989536 w 12192000"/>
              <a:gd name="connsiteY157" fmla="*/ 14528 h 4939827"/>
              <a:gd name="connsiteX158" fmla="*/ 7015933 w 12192000"/>
              <a:gd name="connsiteY158" fmla="*/ 9653 h 4939827"/>
              <a:gd name="connsiteX159" fmla="*/ 7020592 w 12192000"/>
              <a:gd name="connsiteY159" fmla="*/ 1651 h 4939827"/>
              <a:gd name="connsiteX160" fmla="*/ 7025905 w 12192000"/>
              <a:gd name="connsiteY16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83638 w 12192000"/>
              <a:gd name="connsiteY50" fmla="*/ 299924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622021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281371 w 12192000"/>
              <a:gd name="connsiteY19" fmla="*/ 256875 h 4939827"/>
              <a:gd name="connsiteX20" fmla="*/ 8381609 w 12192000"/>
              <a:gd name="connsiteY20" fmla="*/ 240618 h 4939827"/>
              <a:gd name="connsiteX21" fmla="*/ 8406759 w 12192000"/>
              <a:gd name="connsiteY21" fmla="*/ 232517 h 4939827"/>
              <a:gd name="connsiteX22" fmla="*/ 8426506 w 12192000"/>
              <a:gd name="connsiteY22" fmla="*/ 241842 h 4939827"/>
              <a:gd name="connsiteX23" fmla="*/ 8427949 w 12192000"/>
              <a:gd name="connsiteY23" fmla="*/ 240981 h 4939827"/>
              <a:gd name="connsiteX24" fmla="*/ 8441468 w 12192000"/>
              <a:gd name="connsiteY24" fmla="*/ 241157 h 4939827"/>
              <a:gd name="connsiteX25" fmla="*/ 8565757 w 12192000"/>
              <a:gd name="connsiteY25" fmla="*/ 255317 h 4939827"/>
              <a:gd name="connsiteX26" fmla="*/ 8573171 w 12192000"/>
              <a:gd name="connsiteY26" fmla="*/ 258426 h 4939827"/>
              <a:gd name="connsiteX27" fmla="*/ 8573548 w 12192000"/>
              <a:gd name="connsiteY27" fmla="*/ 258241 h 4939827"/>
              <a:gd name="connsiteX28" fmla="*/ 8622021 w 12192000"/>
              <a:gd name="connsiteY28" fmla="*/ 261028 h 4939827"/>
              <a:gd name="connsiteX29" fmla="*/ 8672650 w 12192000"/>
              <a:gd name="connsiteY29" fmla="*/ 254821 h 4939827"/>
              <a:gd name="connsiteX30" fmla="*/ 8785543 w 12192000"/>
              <a:gd name="connsiteY30" fmla="*/ 263406 h 4939827"/>
              <a:gd name="connsiteX31" fmla="*/ 8830588 w 12192000"/>
              <a:gd name="connsiteY31" fmla="*/ 265483 h 4939827"/>
              <a:gd name="connsiteX32" fmla="*/ 8905142 w 12192000"/>
              <a:gd name="connsiteY32" fmla="*/ 264958 h 4939827"/>
              <a:gd name="connsiteX33" fmla="*/ 8968582 w 12192000"/>
              <a:gd name="connsiteY33" fmla="*/ 262728 h 4939827"/>
              <a:gd name="connsiteX34" fmla="*/ 8972994 w 12192000"/>
              <a:gd name="connsiteY34" fmla="*/ 263284 h 4939827"/>
              <a:gd name="connsiteX35" fmla="*/ 9004605 w 12192000"/>
              <a:gd name="connsiteY35" fmla="*/ 258041 h 4939827"/>
              <a:gd name="connsiteX36" fmla="*/ 9016165 w 12192000"/>
              <a:gd name="connsiteY36" fmla="*/ 261258 h 4939827"/>
              <a:gd name="connsiteX37" fmla="*/ 9043297 w 12192000"/>
              <a:gd name="connsiteY37" fmla="*/ 281547 h 4939827"/>
              <a:gd name="connsiteX38" fmla="*/ 9048315 w 12192000"/>
              <a:gd name="connsiteY38" fmla="*/ 279264 h 4939827"/>
              <a:gd name="connsiteX39" fmla="*/ 9054706 w 12192000"/>
              <a:gd name="connsiteY39" fmla="*/ 278538 h 4939827"/>
              <a:gd name="connsiteX40" fmla="*/ 9070919 w 12192000"/>
              <a:gd name="connsiteY40" fmla="*/ 281810 h 4939827"/>
              <a:gd name="connsiteX41" fmla="*/ 9076813 w 12192000"/>
              <a:gd name="connsiteY41" fmla="*/ 283909 h 4939827"/>
              <a:gd name="connsiteX42" fmla="*/ 9085871 w 12192000"/>
              <a:gd name="connsiteY42" fmla="*/ 285133 h 4939827"/>
              <a:gd name="connsiteX43" fmla="*/ 9086159 w 12192000"/>
              <a:gd name="connsiteY43" fmla="*/ 284887 h 4939827"/>
              <a:gd name="connsiteX44" fmla="*/ 9134606 w 12192000"/>
              <a:gd name="connsiteY44" fmla="*/ 288168 h 4939827"/>
              <a:gd name="connsiteX45" fmla="*/ 9195590 w 12192000"/>
              <a:gd name="connsiteY45" fmla="*/ 279568 h 4939827"/>
              <a:gd name="connsiteX46" fmla="*/ 9219336 w 12192000"/>
              <a:gd name="connsiteY46" fmla="*/ 278133 h 4939827"/>
              <a:gd name="connsiteX47" fmla="*/ 9232362 w 12192000"/>
              <a:gd name="connsiteY47" fmla="*/ 275894 h 4939827"/>
              <a:gd name="connsiteX48" fmla="*/ 9283638 w 12192000"/>
              <a:gd name="connsiteY48" fmla="*/ 299924 h 4939827"/>
              <a:gd name="connsiteX49" fmla="*/ 9371484 w 12192000"/>
              <a:gd name="connsiteY49" fmla="*/ 329634 h 4939827"/>
              <a:gd name="connsiteX50" fmla="*/ 9404829 w 12192000"/>
              <a:gd name="connsiteY50" fmla="*/ 339038 h 4939827"/>
              <a:gd name="connsiteX51" fmla="*/ 9427021 w 12192000"/>
              <a:gd name="connsiteY51" fmla="*/ 358784 h 4939827"/>
              <a:gd name="connsiteX52" fmla="*/ 9670844 w 12192000"/>
              <a:gd name="connsiteY52" fmla="*/ 405128 h 4939827"/>
              <a:gd name="connsiteX53" fmla="*/ 9816083 w 12192000"/>
              <a:gd name="connsiteY53" fmla="*/ 416573 h 4939827"/>
              <a:gd name="connsiteX54" fmla="*/ 9936741 w 12192000"/>
              <a:gd name="connsiteY54" fmla="*/ 437044 h 4939827"/>
              <a:gd name="connsiteX55" fmla="*/ 10050093 w 12192000"/>
              <a:gd name="connsiteY55" fmla="*/ 443783 h 4939827"/>
              <a:gd name="connsiteX56" fmla="*/ 10130090 w 12192000"/>
              <a:gd name="connsiteY56" fmla="*/ 459520 h 4939827"/>
              <a:gd name="connsiteX57" fmla="*/ 10173456 w 12192000"/>
              <a:gd name="connsiteY57" fmla="*/ 457749 h 4939827"/>
              <a:gd name="connsiteX58" fmla="*/ 10218232 w 12192000"/>
              <a:gd name="connsiteY58" fmla="*/ 459820 h 4939827"/>
              <a:gd name="connsiteX59" fmla="*/ 10354176 w 12192000"/>
              <a:gd name="connsiteY59" fmla="*/ 471377 h 4939827"/>
              <a:gd name="connsiteX60" fmla="*/ 10430681 w 12192000"/>
              <a:gd name="connsiteY60" fmla="*/ 481226 h 4939827"/>
              <a:gd name="connsiteX61" fmla="*/ 10478169 w 12192000"/>
              <a:gd name="connsiteY61" fmla="*/ 481774 h 4939827"/>
              <a:gd name="connsiteX62" fmla="*/ 10540907 w 12192000"/>
              <a:gd name="connsiteY62" fmla="*/ 485607 h 4939827"/>
              <a:gd name="connsiteX63" fmla="*/ 10614941 w 12192000"/>
              <a:gd name="connsiteY63" fmla="*/ 487592 h 4939827"/>
              <a:gd name="connsiteX64" fmla="*/ 10674098 w 12192000"/>
              <a:gd name="connsiteY64" fmla="*/ 521656 h 4939827"/>
              <a:gd name="connsiteX65" fmla="*/ 10874834 w 12192000"/>
              <a:gd name="connsiteY65" fmla="*/ 574867 h 4939827"/>
              <a:gd name="connsiteX66" fmla="*/ 10944981 w 12192000"/>
              <a:gd name="connsiteY66" fmla="*/ 615042 h 4939827"/>
              <a:gd name="connsiteX67" fmla="*/ 11006376 w 12192000"/>
              <a:gd name="connsiteY67" fmla="*/ 645957 h 4939827"/>
              <a:gd name="connsiteX68" fmla="*/ 11076308 w 12192000"/>
              <a:gd name="connsiteY68" fmla="*/ 675698 h 4939827"/>
              <a:gd name="connsiteX69" fmla="*/ 11148789 w 12192000"/>
              <a:gd name="connsiteY69" fmla="*/ 685041 h 4939827"/>
              <a:gd name="connsiteX70" fmla="*/ 11249129 w 12192000"/>
              <a:gd name="connsiteY70" fmla="*/ 684218 h 4939827"/>
              <a:gd name="connsiteX71" fmla="*/ 11299915 w 12192000"/>
              <a:gd name="connsiteY71" fmla="*/ 692177 h 4939827"/>
              <a:gd name="connsiteX72" fmla="*/ 11386973 w 12192000"/>
              <a:gd name="connsiteY72" fmla="*/ 708209 h 4939827"/>
              <a:gd name="connsiteX73" fmla="*/ 11500105 w 12192000"/>
              <a:gd name="connsiteY73" fmla="*/ 735014 h 4939827"/>
              <a:gd name="connsiteX74" fmla="*/ 11621735 w 12192000"/>
              <a:gd name="connsiteY74" fmla="*/ 789584 h 4939827"/>
              <a:gd name="connsiteX75" fmla="*/ 11691200 w 12192000"/>
              <a:gd name="connsiteY75" fmla="*/ 867902 h 4939827"/>
              <a:gd name="connsiteX76" fmla="*/ 11819427 w 12192000"/>
              <a:gd name="connsiteY76" fmla="*/ 911634 h 4939827"/>
              <a:gd name="connsiteX77" fmla="*/ 11969720 w 12192000"/>
              <a:gd name="connsiteY77" fmla="*/ 964737 h 4939827"/>
              <a:gd name="connsiteX78" fmla="*/ 12055766 w 12192000"/>
              <a:gd name="connsiteY78" fmla="*/ 991268 h 4939827"/>
              <a:gd name="connsiteX79" fmla="*/ 12171539 w 12192000"/>
              <a:gd name="connsiteY79" fmla="*/ 995427 h 4939827"/>
              <a:gd name="connsiteX80" fmla="*/ 12187831 w 12192000"/>
              <a:gd name="connsiteY80" fmla="*/ 996580 h 4939827"/>
              <a:gd name="connsiteX81" fmla="*/ 12192000 w 12192000"/>
              <a:gd name="connsiteY81" fmla="*/ 996726 h 4939827"/>
              <a:gd name="connsiteX82" fmla="*/ 12192000 w 12192000"/>
              <a:gd name="connsiteY82" fmla="*/ 4939827 h 4939827"/>
              <a:gd name="connsiteX83" fmla="*/ 0 w 12192000"/>
              <a:gd name="connsiteY83" fmla="*/ 4939827 h 4939827"/>
              <a:gd name="connsiteX84" fmla="*/ 0 w 12192000"/>
              <a:gd name="connsiteY84" fmla="*/ 512043 h 4939827"/>
              <a:gd name="connsiteX85" fmla="*/ 7381 w 12192000"/>
              <a:gd name="connsiteY85" fmla="*/ 512580 h 4939827"/>
              <a:gd name="connsiteX86" fmla="*/ 100029 w 12192000"/>
              <a:gd name="connsiteY86" fmla="*/ 504758 h 4939827"/>
              <a:gd name="connsiteX87" fmla="*/ 155244 w 12192000"/>
              <a:gd name="connsiteY87" fmla="*/ 525130 h 4939827"/>
              <a:gd name="connsiteX88" fmla="*/ 254366 w 12192000"/>
              <a:gd name="connsiteY88" fmla="*/ 534449 h 4939827"/>
              <a:gd name="connsiteX89" fmla="*/ 447292 w 12192000"/>
              <a:gd name="connsiteY89" fmla="*/ 542725 h 4939827"/>
              <a:gd name="connsiteX90" fmla="*/ 628105 w 12192000"/>
              <a:gd name="connsiteY90" fmla="*/ 547853 h 4939827"/>
              <a:gd name="connsiteX91" fmla="*/ 783146 w 12192000"/>
              <a:gd name="connsiteY91" fmla="*/ 591799 h 4939827"/>
              <a:gd name="connsiteX92" fmla="*/ 1043676 w 12192000"/>
              <a:gd name="connsiteY92" fmla="*/ 591887 h 4939827"/>
              <a:gd name="connsiteX93" fmla="*/ 1281816 w 12192000"/>
              <a:gd name="connsiteY93" fmla="*/ 520946 h 4939827"/>
              <a:gd name="connsiteX94" fmla="*/ 1486347 w 12192000"/>
              <a:gd name="connsiteY94" fmla="*/ 487310 h 4939827"/>
              <a:gd name="connsiteX95" fmla="*/ 1568079 w 12192000"/>
              <a:gd name="connsiteY95" fmla="*/ 462531 h 4939827"/>
              <a:gd name="connsiteX96" fmla="*/ 1622516 w 12192000"/>
              <a:gd name="connsiteY96" fmla="*/ 466058 h 4939827"/>
              <a:gd name="connsiteX97" fmla="*/ 1655457 w 12192000"/>
              <a:gd name="connsiteY97" fmla="*/ 465359 h 4939827"/>
              <a:gd name="connsiteX98" fmla="*/ 1717454 w 12192000"/>
              <a:gd name="connsiteY98" fmla="*/ 417203 h 4939827"/>
              <a:gd name="connsiteX99" fmla="*/ 1913794 w 12192000"/>
              <a:gd name="connsiteY99" fmla="*/ 365255 h 4939827"/>
              <a:gd name="connsiteX100" fmla="*/ 2129762 w 12192000"/>
              <a:gd name="connsiteY100" fmla="*/ 367832 h 4939827"/>
              <a:gd name="connsiteX101" fmla="*/ 2376970 w 12192000"/>
              <a:gd name="connsiteY101" fmla="*/ 350129 h 4939827"/>
              <a:gd name="connsiteX102" fmla="*/ 2480155 w 12192000"/>
              <a:gd name="connsiteY102" fmla="*/ 359227 h 4939827"/>
              <a:gd name="connsiteX103" fmla="*/ 2586782 w 12192000"/>
              <a:gd name="connsiteY103" fmla="*/ 339352 h 4939827"/>
              <a:gd name="connsiteX104" fmla="*/ 2679617 w 12192000"/>
              <a:gd name="connsiteY104" fmla="*/ 305383 h 4939827"/>
              <a:gd name="connsiteX105" fmla="*/ 2788947 w 12192000"/>
              <a:gd name="connsiteY105" fmla="*/ 250375 h 4939827"/>
              <a:gd name="connsiteX106" fmla="*/ 2965530 w 12192000"/>
              <a:gd name="connsiteY106" fmla="*/ 245958 h 4939827"/>
              <a:gd name="connsiteX107" fmla="*/ 3103677 w 12192000"/>
              <a:gd name="connsiteY107" fmla="*/ 209527 h 4939827"/>
              <a:gd name="connsiteX108" fmla="*/ 3126759 w 12192000"/>
              <a:gd name="connsiteY108" fmla="*/ 211226 h 4939827"/>
              <a:gd name="connsiteX109" fmla="*/ 3164020 w 12192000"/>
              <a:gd name="connsiteY109" fmla="*/ 212779 h 4939827"/>
              <a:gd name="connsiteX110" fmla="*/ 3285019 w 12192000"/>
              <a:gd name="connsiteY110" fmla="*/ 220535 h 4939827"/>
              <a:gd name="connsiteX111" fmla="*/ 3365154 w 12192000"/>
              <a:gd name="connsiteY111" fmla="*/ 226416 h 4939827"/>
              <a:gd name="connsiteX112" fmla="*/ 3367507 w 12192000"/>
              <a:gd name="connsiteY112" fmla="*/ 225416 h 4939827"/>
              <a:gd name="connsiteX113" fmla="*/ 3387567 w 12192000"/>
              <a:gd name="connsiteY113" fmla="*/ 227103 h 4939827"/>
              <a:gd name="connsiteX114" fmla="*/ 3498001 w 12192000"/>
              <a:gd name="connsiteY114" fmla="*/ 231941 h 4939827"/>
              <a:gd name="connsiteX115" fmla="*/ 3561557 w 12192000"/>
              <a:gd name="connsiteY115" fmla="*/ 228095 h 4939827"/>
              <a:gd name="connsiteX116" fmla="*/ 3611920 w 12192000"/>
              <a:gd name="connsiteY116" fmla="*/ 218094 h 4939827"/>
              <a:gd name="connsiteX117" fmla="*/ 3620528 w 12192000"/>
              <a:gd name="connsiteY117" fmla="*/ 218788 h 4939827"/>
              <a:gd name="connsiteX118" fmla="*/ 3620766 w 12192000"/>
              <a:gd name="connsiteY118" fmla="*/ 218511 h 4939827"/>
              <a:gd name="connsiteX119" fmla="*/ 3629977 w 12192000"/>
              <a:gd name="connsiteY119" fmla="*/ 218664 h 4939827"/>
              <a:gd name="connsiteX120" fmla="*/ 3636217 w 12192000"/>
              <a:gd name="connsiteY120" fmla="*/ 220048 h 4939827"/>
              <a:gd name="connsiteX121" fmla="*/ 3709484 w 12192000"/>
              <a:gd name="connsiteY121" fmla="*/ 186927 h 4939827"/>
              <a:gd name="connsiteX122" fmla="*/ 3761342 w 12192000"/>
              <a:gd name="connsiteY122" fmla="*/ 177474 h 4939827"/>
              <a:gd name="connsiteX123" fmla="*/ 3799748 w 12192000"/>
              <a:gd name="connsiteY123" fmla="*/ 167154 h 4939827"/>
              <a:gd name="connsiteX124" fmla="*/ 3922756 w 12192000"/>
              <a:gd name="connsiteY124" fmla="*/ 194044 h 4939827"/>
              <a:gd name="connsiteX125" fmla="*/ 4028476 w 12192000"/>
              <a:gd name="connsiteY125" fmla="*/ 223679 h 4939827"/>
              <a:gd name="connsiteX126" fmla="*/ 4191582 w 12192000"/>
              <a:gd name="connsiteY126" fmla="*/ 238952 h 4939827"/>
              <a:gd name="connsiteX127" fmla="*/ 4251024 w 12192000"/>
              <a:gd name="connsiteY127" fmla="*/ 240874 h 4939827"/>
              <a:gd name="connsiteX128" fmla="*/ 4355275 w 12192000"/>
              <a:gd name="connsiteY128" fmla="*/ 260205 h 4939827"/>
              <a:gd name="connsiteX129" fmla="*/ 4423807 w 12192000"/>
              <a:gd name="connsiteY129" fmla="*/ 270366 h 4939827"/>
              <a:gd name="connsiteX130" fmla="*/ 4558432 w 12192000"/>
              <a:gd name="connsiteY130" fmla="*/ 269194 h 4939827"/>
              <a:gd name="connsiteX131" fmla="*/ 4635061 w 12192000"/>
              <a:gd name="connsiteY131" fmla="*/ 280682 h 4939827"/>
              <a:gd name="connsiteX132" fmla="*/ 4807427 w 12192000"/>
              <a:gd name="connsiteY132" fmla="*/ 276835 h 4939827"/>
              <a:gd name="connsiteX133" fmla="*/ 5028933 w 12192000"/>
              <a:gd name="connsiteY133" fmla="*/ 183887 h 4939827"/>
              <a:gd name="connsiteX134" fmla="*/ 5093642 w 12192000"/>
              <a:gd name="connsiteY134" fmla="*/ 177214 h 4939827"/>
              <a:gd name="connsiteX135" fmla="*/ 5102642 w 12192000"/>
              <a:gd name="connsiteY135" fmla="*/ 186816 h 4939827"/>
              <a:gd name="connsiteX136" fmla="*/ 5193590 w 12192000"/>
              <a:gd name="connsiteY136" fmla="*/ 156458 h 4939827"/>
              <a:gd name="connsiteX137" fmla="*/ 5323922 w 12192000"/>
              <a:gd name="connsiteY137" fmla="*/ 146332 h 4939827"/>
              <a:gd name="connsiteX138" fmla="*/ 5421860 w 12192000"/>
              <a:gd name="connsiteY138" fmla="*/ 167298 h 4939827"/>
              <a:gd name="connsiteX139" fmla="*/ 5476948 w 12192000"/>
              <a:gd name="connsiteY139" fmla="*/ 173249 h 4939827"/>
              <a:gd name="connsiteX140" fmla="*/ 5516842 w 12192000"/>
              <a:gd name="connsiteY140" fmla="*/ 184018 h 4939827"/>
              <a:gd name="connsiteX141" fmla="*/ 5619415 w 12192000"/>
              <a:gd name="connsiteY141" fmla="*/ 176781 h 4939827"/>
              <a:gd name="connsiteX142" fmla="*/ 5789867 w 12192000"/>
              <a:gd name="connsiteY142" fmla="*/ 150304 h 4939827"/>
              <a:gd name="connsiteX143" fmla="*/ 5825953 w 12192000"/>
              <a:gd name="connsiteY143" fmla="*/ 147907 h 4939827"/>
              <a:gd name="connsiteX144" fmla="*/ 5856168 w 12192000"/>
              <a:gd name="connsiteY144" fmla="*/ 158719 h 4939827"/>
              <a:gd name="connsiteX145" fmla="*/ 5862476 w 12192000"/>
              <a:gd name="connsiteY145" fmla="*/ 172447 h 4939827"/>
              <a:gd name="connsiteX146" fmla="*/ 5882195 w 12192000"/>
              <a:gd name="connsiteY146" fmla="*/ 173195 h 4939827"/>
              <a:gd name="connsiteX147" fmla="*/ 5952585 w 12192000"/>
              <a:gd name="connsiteY147" fmla="*/ 161012 h 4939827"/>
              <a:gd name="connsiteX148" fmla="*/ 6001964 w 12192000"/>
              <a:gd name="connsiteY148" fmla="*/ 154786 h 4939827"/>
              <a:gd name="connsiteX149" fmla="*/ 6184207 w 12192000"/>
              <a:gd name="connsiteY149" fmla="*/ 132658 h 4939827"/>
              <a:gd name="connsiteX150" fmla="*/ 6415830 w 12192000"/>
              <a:gd name="connsiteY150" fmla="*/ 136006 h 4939827"/>
              <a:gd name="connsiteX151" fmla="*/ 6756965 w 12192000"/>
              <a:gd name="connsiteY151" fmla="*/ 57636 h 4939827"/>
              <a:gd name="connsiteX152" fmla="*/ 6819400 w 12192000"/>
              <a:gd name="connsiteY152" fmla="*/ 30742 h 4939827"/>
              <a:gd name="connsiteX153" fmla="*/ 6986370 w 12192000"/>
              <a:gd name="connsiteY153" fmla="*/ 12659 h 4939827"/>
              <a:gd name="connsiteX154" fmla="*/ 6989536 w 12192000"/>
              <a:gd name="connsiteY154" fmla="*/ 14528 h 4939827"/>
              <a:gd name="connsiteX155" fmla="*/ 7015933 w 12192000"/>
              <a:gd name="connsiteY155" fmla="*/ 9653 h 4939827"/>
              <a:gd name="connsiteX156" fmla="*/ 7020592 w 12192000"/>
              <a:gd name="connsiteY156" fmla="*/ 1651 h 4939827"/>
              <a:gd name="connsiteX157" fmla="*/ 7025905 w 12192000"/>
              <a:gd name="connsiteY15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58681 w 12192000"/>
              <a:gd name="connsiteY16" fmla="*/ 219431 h 4939827"/>
              <a:gd name="connsiteX17" fmla="*/ 8126175 w 12192000"/>
              <a:gd name="connsiteY17" fmla="*/ 240005 h 4939827"/>
              <a:gd name="connsiteX18" fmla="*/ 8281371 w 12192000"/>
              <a:gd name="connsiteY18" fmla="*/ 256875 h 4939827"/>
              <a:gd name="connsiteX19" fmla="*/ 8381609 w 12192000"/>
              <a:gd name="connsiteY19" fmla="*/ 240618 h 4939827"/>
              <a:gd name="connsiteX20" fmla="*/ 8406759 w 12192000"/>
              <a:gd name="connsiteY20" fmla="*/ 232517 h 4939827"/>
              <a:gd name="connsiteX21" fmla="*/ 8426506 w 12192000"/>
              <a:gd name="connsiteY21" fmla="*/ 241842 h 4939827"/>
              <a:gd name="connsiteX22" fmla="*/ 8427949 w 12192000"/>
              <a:gd name="connsiteY22" fmla="*/ 240981 h 4939827"/>
              <a:gd name="connsiteX23" fmla="*/ 8441468 w 12192000"/>
              <a:gd name="connsiteY23" fmla="*/ 241157 h 4939827"/>
              <a:gd name="connsiteX24" fmla="*/ 8565757 w 12192000"/>
              <a:gd name="connsiteY24" fmla="*/ 255317 h 4939827"/>
              <a:gd name="connsiteX25" fmla="*/ 8573171 w 12192000"/>
              <a:gd name="connsiteY25" fmla="*/ 258426 h 4939827"/>
              <a:gd name="connsiteX26" fmla="*/ 8573548 w 12192000"/>
              <a:gd name="connsiteY26" fmla="*/ 258241 h 4939827"/>
              <a:gd name="connsiteX27" fmla="*/ 8622021 w 12192000"/>
              <a:gd name="connsiteY27" fmla="*/ 261028 h 4939827"/>
              <a:gd name="connsiteX28" fmla="*/ 8672650 w 12192000"/>
              <a:gd name="connsiteY28" fmla="*/ 254821 h 4939827"/>
              <a:gd name="connsiteX29" fmla="*/ 8785543 w 12192000"/>
              <a:gd name="connsiteY29" fmla="*/ 263406 h 4939827"/>
              <a:gd name="connsiteX30" fmla="*/ 8830588 w 12192000"/>
              <a:gd name="connsiteY30" fmla="*/ 265483 h 4939827"/>
              <a:gd name="connsiteX31" fmla="*/ 8905142 w 12192000"/>
              <a:gd name="connsiteY31" fmla="*/ 264958 h 4939827"/>
              <a:gd name="connsiteX32" fmla="*/ 8968582 w 12192000"/>
              <a:gd name="connsiteY32" fmla="*/ 262728 h 4939827"/>
              <a:gd name="connsiteX33" fmla="*/ 8972994 w 12192000"/>
              <a:gd name="connsiteY33" fmla="*/ 263284 h 4939827"/>
              <a:gd name="connsiteX34" fmla="*/ 9004605 w 12192000"/>
              <a:gd name="connsiteY34" fmla="*/ 258041 h 4939827"/>
              <a:gd name="connsiteX35" fmla="*/ 9016165 w 12192000"/>
              <a:gd name="connsiteY35" fmla="*/ 261258 h 4939827"/>
              <a:gd name="connsiteX36" fmla="*/ 9043297 w 12192000"/>
              <a:gd name="connsiteY36" fmla="*/ 281547 h 4939827"/>
              <a:gd name="connsiteX37" fmla="*/ 9048315 w 12192000"/>
              <a:gd name="connsiteY37" fmla="*/ 279264 h 4939827"/>
              <a:gd name="connsiteX38" fmla="*/ 9054706 w 12192000"/>
              <a:gd name="connsiteY38" fmla="*/ 278538 h 4939827"/>
              <a:gd name="connsiteX39" fmla="*/ 9070919 w 12192000"/>
              <a:gd name="connsiteY39" fmla="*/ 281810 h 4939827"/>
              <a:gd name="connsiteX40" fmla="*/ 9076813 w 12192000"/>
              <a:gd name="connsiteY40" fmla="*/ 283909 h 4939827"/>
              <a:gd name="connsiteX41" fmla="*/ 9085871 w 12192000"/>
              <a:gd name="connsiteY41" fmla="*/ 285133 h 4939827"/>
              <a:gd name="connsiteX42" fmla="*/ 9086159 w 12192000"/>
              <a:gd name="connsiteY42" fmla="*/ 284887 h 4939827"/>
              <a:gd name="connsiteX43" fmla="*/ 9134606 w 12192000"/>
              <a:gd name="connsiteY43" fmla="*/ 288168 h 4939827"/>
              <a:gd name="connsiteX44" fmla="*/ 9195590 w 12192000"/>
              <a:gd name="connsiteY44" fmla="*/ 279568 h 4939827"/>
              <a:gd name="connsiteX45" fmla="*/ 9219336 w 12192000"/>
              <a:gd name="connsiteY45" fmla="*/ 278133 h 4939827"/>
              <a:gd name="connsiteX46" fmla="*/ 9232362 w 12192000"/>
              <a:gd name="connsiteY46" fmla="*/ 275894 h 4939827"/>
              <a:gd name="connsiteX47" fmla="*/ 9283638 w 12192000"/>
              <a:gd name="connsiteY47" fmla="*/ 299924 h 4939827"/>
              <a:gd name="connsiteX48" fmla="*/ 9371484 w 12192000"/>
              <a:gd name="connsiteY48" fmla="*/ 329634 h 4939827"/>
              <a:gd name="connsiteX49" fmla="*/ 9404829 w 12192000"/>
              <a:gd name="connsiteY49" fmla="*/ 339038 h 4939827"/>
              <a:gd name="connsiteX50" fmla="*/ 9427021 w 12192000"/>
              <a:gd name="connsiteY50" fmla="*/ 358784 h 4939827"/>
              <a:gd name="connsiteX51" fmla="*/ 9670844 w 12192000"/>
              <a:gd name="connsiteY51" fmla="*/ 405128 h 4939827"/>
              <a:gd name="connsiteX52" fmla="*/ 9816083 w 12192000"/>
              <a:gd name="connsiteY52" fmla="*/ 416573 h 4939827"/>
              <a:gd name="connsiteX53" fmla="*/ 9936741 w 12192000"/>
              <a:gd name="connsiteY53" fmla="*/ 437044 h 4939827"/>
              <a:gd name="connsiteX54" fmla="*/ 10050093 w 12192000"/>
              <a:gd name="connsiteY54" fmla="*/ 443783 h 4939827"/>
              <a:gd name="connsiteX55" fmla="*/ 10130090 w 12192000"/>
              <a:gd name="connsiteY55" fmla="*/ 459520 h 4939827"/>
              <a:gd name="connsiteX56" fmla="*/ 10173456 w 12192000"/>
              <a:gd name="connsiteY56" fmla="*/ 457749 h 4939827"/>
              <a:gd name="connsiteX57" fmla="*/ 10218232 w 12192000"/>
              <a:gd name="connsiteY57" fmla="*/ 459820 h 4939827"/>
              <a:gd name="connsiteX58" fmla="*/ 10354176 w 12192000"/>
              <a:gd name="connsiteY58" fmla="*/ 471377 h 4939827"/>
              <a:gd name="connsiteX59" fmla="*/ 10430681 w 12192000"/>
              <a:gd name="connsiteY59" fmla="*/ 481226 h 4939827"/>
              <a:gd name="connsiteX60" fmla="*/ 10478169 w 12192000"/>
              <a:gd name="connsiteY60" fmla="*/ 481774 h 4939827"/>
              <a:gd name="connsiteX61" fmla="*/ 10540907 w 12192000"/>
              <a:gd name="connsiteY61" fmla="*/ 485607 h 4939827"/>
              <a:gd name="connsiteX62" fmla="*/ 10614941 w 12192000"/>
              <a:gd name="connsiteY62" fmla="*/ 487592 h 4939827"/>
              <a:gd name="connsiteX63" fmla="*/ 10674098 w 12192000"/>
              <a:gd name="connsiteY63" fmla="*/ 521656 h 4939827"/>
              <a:gd name="connsiteX64" fmla="*/ 10874834 w 12192000"/>
              <a:gd name="connsiteY64" fmla="*/ 574867 h 4939827"/>
              <a:gd name="connsiteX65" fmla="*/ 10944981 w 12192000"/>
              <a:gd name="connsiteY65" fmla="*/ 615042 h 4939827"/>
              <a:gd name="connsiteX66" fmla="*/ 11006376 w 12192000"/>
              <a:gd name="connsiteY66" fmla="*/ 645957 h 4939827"/>
              <a:gd name="connsiteX67" fmla="*/ 11076308 w 12192000"/>
              <a:gd name="connsiteY67" fmla="*/ 675698 h 4939827"/>
              <a:gd name="connsiteX68" fmla="*/ 11148789 w 12192000"/>
              <a:gd name="connsiteY68" fmla="*/ 685041 h 4939827"/>
              <a:gd name="connsiteX69" fmla="*/ 11249129 w 12192000"/>
              <a:gd name="connsiteY69" fmla="*/ 684218 h 4939827"/>
              <a:gd name="connsiteX70" fmla="*/ 11299915 w 12192000"/>
              <a:gd name="connsiteY70" fmla="*/ 692177 h 4939827"/>
              <a:gd name="connsiteX71" fmla="*/ 11386973 w 12192000"/>
              <a:gd name="connsiteY71" fmla="*/ 708209 h 4939827"/>
              <a:gd name="connsiteX72" fmla="*/ 11500105 w 12192000"/>
              <a:gd name="connsiteY72" fmla="*/ 735014 h 4939827"/>
              <a:gd name="connsiteX73" fmla="*/ 11621735 w 12192000"/>
              <a:gd name="connsiteY73" fmla="*/ 789584 h 4939827"/>
              <a:gd name="connsiteX74" fmla="*/ 11691200 w 12192000"/>
              <a:gd name="connsiteY74" fmla="*/ 867902 h 4939827"/>
              <a:gd name="connsiteX75" fmla="*/ 11819427 w 12192000"/>
              <a:gd name="connsiteY75" fmla="*/ 911634 h 4939827"/>
              <a:gd name="connsiteX76" fmla="*/ 11969720 w 12192000"/>
              <a:gd name="connsiteY76" fmla="*/ 964737 h 4939827"/>
              <a:gd name="connsiteX77" fmla="*/ 12055766 w 12192000"/>
              <a:gd name="connsiteY77" fmla="*/ 991268 h 4939827"/>
              <a:gd name="connsiteX78" fmla="*/ 12171539 w 12192000"/>
              <a:gd name="connsiteY78" fmla="*/ 995427 h 4939827"/>
              <a:gd name="connsiteX79" fmla="*/ 12187831 w 12192000"/>
              <a:gd name="connsiteY79" fmla="*/ 996580 h 4939827"/>
              <a:gd name="connsiteX80" fmla="*/ 12192000 w 12192000"/>
              <a:gd name="connsiteY80" fmla="*/ 996726 h 4939827"/>
              <a:gd name="connsiteX81" fmla="*/ 12192000 w 12192000"/>
              <a:gd name="connsiteY81" fmla="*/ 4939827 h 4939827"/>
              <a:gd name="connsiteX82" fmla="*/ 0 w 12192000"/>
              <a:gd name="connsiteY82" fmla="*/ 4939827 h 4939827"/>
              <a:gd name="connsiteX83" fmla="*/ 0 w 12192000"/>
              <a:gd name="connsiteY83" fmla="*/ 512043 h 4939827"/>
              <a:gd name="connsiteX84" fmla="*/ 7381 w 12192000"/>
              <a:gd name="connsiteY84" fmla="*/ 512580 h 4939827"/>
              <a:gd name="connsiteX85" fmla="*/ 100029 w 12192000"/>
              <a:gd name="connsiteY85" fmla="*/ 504758 h 4939827"/>
              <a:gd name="connsiteX86" fmla="*/ 155244 w 12192000"/>
              <a:gd name="connsiteY86" fmla="*/ 525130 h 4939827"/>
              <a:gd name="connsiteX87" fmla="*/ 254366 w 12192000"/>
              <a:gd name="connsiteY87" fmla="*/ 534449 h 4939827"/>
              <a:gd name="connsiteX88" fmla="*/ 447292 w 12192000"/>
              <a:gd name="connsiteY88" fmla="*/ 542725 h 4939827"/>
              <a:gd name="connsiteX89" fmla="*/ 628105 w 12192000"/>
              <a:gd name="connsiteY89" fmla="*/ 547853 h 4939827"/>
              <a:gd name="connsiteX90" fmla="*/ 783146 w 12192000"/>
              <a:gd name="connsiteY90" fmla="*/ 591799 h 4939827"/>
              <a:gd name="connsiteX91" fmla="*/ 1043676 w 12192000"/>
              <a:gd name="connsiteY91" fmla="*/ 591887 h 4939827"/>
              <a:gd name="connsiteX92" fmla="*/ 1281816 w 12192000"/>
              <a:gd name="connsiteY92" fmla="*/ 520946 h 4939827"/>
              <a:gd name="connsiteX93" fmla="*/ 1486347 w 12192000"/>
              <a:gd name="connsiteY93" fmla="*/ 487310 h 4939827"/>
              <a:gd name="connsiteX94" fmla="*/ 1568079 w 12192000"/>
              <a:gd name="connsiteY94" fmla="*/ 462531 h 4939827"/>
              <a:gd name="connsiteX95" fmla="*/ 1622516 w 12192000"/>
              <a:gd name="connsiteY95" fmla="*/ 466058 h 4939827"/>
              <a:gd name="connsiteX96" fmla="*/ 1655457 w 12192000"/>
              <a:gd name="connsiteY96" fmla="*/ 465359 h 4939827"/>
              <a:gd name="connsiteX97" fmla="*/ 1717454 w 12192000"/>
              <a:gd name="connsiteY97" fmla="*/ 417203 h 4939827"/>
              <a:gd name="connsiteX98" fmla="*/ 1913794 w 12192000"/>
              <a:gd name="connsiteY98" fmla="*/ 365255 h 4939827"/>
              <a:gd name="connsiteX99" fmla="*/ 2129762 w 12192000"/>
              <a:gd name="connsiteY99" fmla="*/ 367832 h 4939827"/>
              <a:gd name="connsiteX100" fmla="*/ 2376970 w 12192000"/>
              <a:gd name="connsiteY100" fmla="*/ 350129 h 4939827"/>
              <a:gd name="connsiteX101" fmla="*/ 2480155 w 12192000"/>
              <a:gd name="connsiteY101" fmla="*/ 359227 h 4939827"/>
              <a:gd name="connsiteX102" fmla="*/ 2586782 w 12192000"/>
              <a:gd name="connsiteY102" fmla="*/ 339352 h 4939827"/>
              <a:gd name="connsiteX103" fmla="*/ 2679617 w 12192000"/>
              <a:gd name="connsiteY103" fmla="*/ 305383 h 4939827"/>
              <a:gd name="connsiteX104" fmla="*/ 2788947 w 12192000"/>
              <a:gd name="connsiteY104" fmla="*/ 250375 h 4939827"/>
              <a:gd name="connsiteX105" fmla="*/ 2965530 w 12192000"/>
              <a:gd name="connsiteY105" fmla="*/ 245958 h 4939827"/>
              <a:gd name="connsiteX106" fmla="*/ 3103677 w 12192000"/>
              <a:gd name="connsiteY106" fmla="*/ 209527 h 4939827"/>
              <a:gd name="connsiteX107" fmla="*/ 3126759 w 12192000"/>
              <a:gd name="connsiteY107" fmla="*/ 211226 h 4939827"/>
              <a:gd name="connsiteX108" fmla="*/ 3164020 w 12192000"/>
              <a:gd name="connsiteY108" fmla="*/ 212779 h 4939827"/>
              <a:gd name="connsiteX109" fmla="*/ 3285019 w 12192000"/>
              <a:gd name="connsiteY109" fmla="*/ 220535 h 4939827"/>
              <a:gd name="connsiteX110" fmla="*/ 3365154 w 12192000"/>
              <a:gd name="connsiteY110" fmla="*/ 226416 h 4939827"/>
              <a:gd name="connsiteX111" fmla="*/ 3367507 w 12192000"/>
              <a:gd name="connsiteY111" fmla="*/ 225416 h 4939827"/>
              <a:gd name="connsiteX112" fmla="*/ 3387567 w 12192000"/>
              <a:gd name="connsiteY112" fmla="*/ 227103 h 4939827"/>
              <a:gd name="connsiteX113" fmla="*/ 3498001 w 12192000"/>
              <a:gd name="connsiteY113" fmla="*/ 231941 h 4939827"/>
              <a:gd name="connsiteX114" fmla="*/ 3561557 w 12192000"/>
              <a:gd name="connsiteY114" fmla="*/ 228095 h 4939827"/>
              <a:gd name="connsiteX115" fmla="*/ 3611920 w 12192000"/>
              <a:gd name="connsiteY115" fmla="*/ 218094 h 4939827"/>
              <a:gd name="connsiteX116" fmla="*/ 3620528 w 12192000"/>
              <a:gd name="connsiteY116" fmla="*/ 218788 h 4939827"/>
              <a:gd name="connsiteX117" fmla="*/ 3620766 w 12192000"/>
              <a:gd name="connsiteY117" fmla="*/ 218511 h 4939827"/>
              <a:gd name="connsiteX118" fmla="*/ 3629977 w 12192000"/>
              <a:gd name="connsiteY118" fmla="*/ 218664 h 4939827"/>
              <a:gd name="connsiteX119" fmla="*/ 3636217 w 12192000"/>
              <a:gd name="connsiteY119" fmla="*/ 220048 h 4939827"/>
              <a:gd name="connsiteX120" fmla="*/ 3709484 w 12192000"/>
              <a:gd name="connsiteY120" fmla="*/ 186927 h 4939827"/>
              <a:gd name="connsiteX121" fmla="*/ 3761342 w 12192000"/>
              <a:gd name="connsiteY121" fmla="*/ 177474 h 4939827"/>
              <a:gd name="connsiteX122" fmla="*/ 3799748 w 12192000"/>
              <a:gd name="connsiteY122" fmla="*/ 167154 h 4939827"/>
              <a:gd name="connsiteX123" fmla="*/ 3922756 w 12192000"/>
              <a:gd name="connsiteY123" fmla="*/ 194044 h 4939827"/>
              <a:gd name="connsiteX124" fmla="*/ 4028476 w 12192000"/>
              <a:gd name="connsiteY124" fmla="*/ 223679 h 4939827"/>
              <a:gd name="connsiteX125" fmla="*/ 4191582 w 12192000"/>
              <a:gd name="connsiteY125" fmla="*/ 238952 h 4939827"/>
              <a:gd name="connsiteX126" fmla="*/ 4251024 w 12192000"/>
              <a:gd name="connsiteY126" fmla="*/ 240874 h 4939827"/>
              <a:gd name="connsiteX127" fmla="*/ 4355275 w 12192000"/>
              <a:gd name="connsiteY127" fmla="*/ 260205 h 4939827"/>
              <a:gd name="connsiteX128" fmla="*/ 4423807 w 12192000"/>
              <a:gd name="connsiteY128" fmla="*/ 270366 h 4939827"/>
              <a:gd name="connsiteX129" fmla="*/ 4558432 w 12192000"/>
              <a:gd name="connsiteY129" fmla="*/ 269194 h 4939827"/>
              <a:gd name="connsiteX130" fmla="*/ 4635061 w 12192000"/>
              <a:gd name="connsiteY130" fmla="*/ 280682 h 4939827"/>
              <a:gd name="connsiteX131" fmla="*/ 4807427 w 12192000"/>
              <a:gd name="connsiteY131" fmla="*/ 276835 h 4939827"/>
              <a:gd name="connsiteX132" fmla="*/ 5028933 w 12192000"/>
              <a:gd name="connsiteY132" fmla="*/ 183887 h 4939827"/>
              <a:gd name="connsiteX133" fmla="*/ 5093642 w 12192000"/>
              <a:gd name="connsiteY133" fmla="*/ 177214 h 4939827"/>
              <a:gd name="connsiteX134" fmla="*/ 5102642 w 12192000"/>
              <a:gd name="connsiteY134" fmla="*/ 186816 h 4939827"/>
              <a:gd name="connsiteX135" fmla="*/ 5193590 w 12192000"/>
              <a:gd name="connsiteY135" fmla="*/ 156458 h 4939827"/>
              <a:gd name="connsiteX136" fmla="*/ 5323922 w 12192000"/>
              <a:gd name="connsiteY136" fmla="*/ 146332 h 4939827"/>
              <a:gd name="connsiteX137" fmla="*/ 5421860 w 12192000"/>
              <a:gd name="connsiteY137" fmla="*/ 167298 h 4939827"/>
              <a:gd name="connsiteX138" fmla="*/ 5476948 w 12192000"/>
              <a:gd name="connsiteY138" fmla="*/ 173249 h 4939827"/>
              <a:gd name="connsiteX139" fmla="*/ 5516842 w 12192000"/>
              <a:gd name="connsiteY139" fmla="*/ 184018 h 4939827"/>
              <a:gd name="connsiteX140" fmla="*/ 5619415 w 12192000"/>
              <a:gd name="connsiteY140" fmla="*/ 176781 h 4939827"/>
              <a:gd name="connsiteX141" fmla="*/ 5789867 w 12192000"/>
              <a:gd name="connsiteY141" fmla="*/ 150304 h 4939827"/>
              <a:gd name="connsiteX142" fmla="*/ 5825953 w 12192000"/>
              <a:gd name="connsiteY142" fmla="*/ 147907 h 4939827"/>
              <a:gd name="connsiteX143" fmla="*/ 5856168 w 12192000"/>
              <a:gd name="connsiteY143" fmla="*/ 158719 h 4939827"/>
              <a:gd name="connsiteX144" fmla="*/ 5862476 w 12192000"/>
              <a:gd name="connsiteY144" fmla="*/ 172447 h 4939827"/>
              <a:gd name="connsiteX145" fmla="*/ 5882195 w 12192000"/>
              <a:gd name="connsiteY145" fmla="*/ 173195 h 4939827"/>
              <a:gd name="connsiteX146" fmla="*/ 5952585 w 12192000"/>
              <a:gd name="connsiteY146" fmla="*/ 161012 h 4939827"/>
              <a:gd name="connsiteX147" fmla="*/ 6001964 w 12192000"/>
              <a:gd name="connsiteY147" fmla="*/ 154786 h 4939827"/>
              <a:gd name="connsiteX148" fmla="*/ 6184207 w 12192000"/>
              <a:gd name="connsiteY148" fmla="*/ 132658 h 4939827"/>
              <a:gd name="connsiteX149" fmla="*/ 6415830 w 12192000"/>
              <a:gd name="connsiteY149" fmla="*/ 136006 h 4939827"/>
              <a:gd name="connsiteX150" fmla="*/ 6756965 w 12192000"/>
              <a:gd name="connsiteY150" fmla="*/ 57636 h 4939827"/>
              <a:gd name="connsiteX151" fmla="*/ 6819400 w 12192000"/>
              <a:gd name="connsiteY151" fmla="*/ 30742 h 4939827"/>
              <a:gd name="connsiteX152" fmla="*/ 6986370 w 12192000"/>
              <a:gd name="connsiteY152" fmla="*/ 12659 h 4939827"/>
              <a:gd name="connsiteX153" fmla="*/ 6989536 w 12192000"/>
              <a:gd name="connsiteY153" fmla="*/ 14528 h 4939827"/>
              <a:gd name="connsiteX154" fmla="*/ 7015933 w 12192000"/>
              <a:gd name="connsiteY154" fmla="*/ 9653 h 4939827"/>
              <a:gd name="connsiteX155" fmla="*/ 7020592 w 12192000"/>
              <a:gd name="connsiteY155" fmla="*/ 1651 h 4939827"/>
              <a:gd name="connsiteX156" fmla="*/ 7025905 w 12192000"/>
              <a:gd name="connsiteY156" fmla="*/ 0 h 493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12192000" h="4939827">
                <a:moveTo>
                  <a:pt x="7025905" y="0"/>
                </a:moveTo>
                <a:lnTo>
                  <a:pt x="7032579" y="2808"/>
                </a:lnTo>
                <a:cubicBezTo>
                  <a:pt x="7044119" y="6590"/>
                  <a:pt x="7059062" y="10207"/>
                  <a:pt x="7079505" y="12971"/>
                </a:cubicBezTo>
                <a:cubicBezTo>
                  <a:pt x="7111522" y="10537"/>
                  <a:pt x="7122591" y="11519"/>
                  <a:pt x="7158791" y="12462"/>
                </a:cubicBezTo>
                <a:lnTo>
                  <a:pt x="7233338" y="24846"/>
                </a:lnTo>
                <a:cubicBezTo>
                  <a:pt x="7247177" y="23787"/>
                  <a:pt x="7254856" y="25962"/>
                  <a:pt x="7259791" y="29557"/>
                </a:cubicBezTo>
                <a:lnTo>
                  <a:pt x="7263923" y="35029"/>
                </a:lnTo>
                <a:lnTo>
                  <a:pt x="7281549" y="39654"/>
                </a:lnTo>
                <a:lnTo>
                  <a:pt x="7374735" y="65326"/>
                </a:lnTo>
                <a:lnTo>
                  <a:pt x="7376078" y="63849"/>
                </a:lnTo>
                <a:lnTo>
                  <a:pt x="7402026" y="60308"/>
                </a:lnTo>
                <a:lnTo>
                  <a:pt x="7415091" y="77403"/>
                </a:lnTo>
                <a:cubicBezTo>
                  <a:pt x="7421672" y="79965"/>
                  <a:pt x="7475806" y="92960"/>
                  <a:pt x="7488682" y="83440"/>
                </a:cubicBezTo>
                <a:cubicBezTo>
                  <a:pt x="7541625" y="94782"/>
                  <a:pt x="7683214" y="133614"/>
                  <a:pt x="7732750" y="145456"/>
                </a:cubicBezTo>
                <a:cubicBezTo>
                  <a:pt x="7748318" y="162765"/>
                  <a:pt x="7764581" y="171696"/>
                  <a:pt x="7785900" y="154493"/>
                </a:cubicBezTo>
                <a:cubicBezTo>
                  <a:pt x="7822539" y="158614"/>
                  <a:pt x="7915312" y="166523"/>
                  <a:pt x="7952584" y="170181"/>
                </a:cubicBezTo>
                <a:cubicBezTo>
                  <a:pt x="7998047" y="181004"/>
                  <a:pt x="8029749" y="207794"/>
                  <a:pt x="8058681" y="219431"/>
                </a:cubicBezTo>
                <a:cubicBezTo>
                  <a:pt x="8095466" y="185885"/>
                  <a:pt x="8090835" y="241759"/>
                  <a:pt x="8126175" y="240005"/>
                </a:cubicBezTo>
                <a:cubicBezTo>
                  <a:pt x="8163290" y="246246"/>
                  <a:pt x="8238799" y="256773"/>
                  <a:pt x="8281371" y="256875"/>
                </a:cubicBezTo>
                <a:cubicBezTo>
                  <a:pt x="8313651" y="251026"/>
                  <a:pt x="8346882" y="248570"/>
                  <a:pt x="8381609" y="240618"/>
                </a:cubicBezTo>
                <a:lnTo>
                  <a:pt x="8406759" y="232517"/>
                </a:lnTo>
                <a:lnTo>
                  <a:pt x="8426506" y="241842"/>
                </a:lnTo>
                <a:lnTo>
                  <a:pt x="8427949" y="240981"/>
                </a:lnTo>
                <a:cubicBezTo>
                  <a:pt x="8431925" y="239458"/>
                  <a:pt x="8436260" y="239096"/>
                  <a:pt x="8441468" y="241157"/>
                </a:cubicBezTo>
                <a:lnTo>
                  <a:pt x="8565757" y="255317"/>
                </a:lnTo>
                <a:lnTo>
                  <a:pt x="8573171" y="258426"/>
                </a:lnTo>
                <a:lnTo>
                  <a:pt x="8573548" y="258241"/>
                </a:lnTo>
                <a:cubicBezTo>
                  <a:pt x="8575650" y="258391"/>
                  <a:pt x="8618469" y="259217"/>
                  <a:pt x="8622021" y="261028"/>
                </a:cubicBezTo>
                <a:lnTo>
                  <a:pt x="8672650" y="254821"/>
                </a:lnTo>
                <a:cubicBezTo>
                  <a:pt x="8716151" y="260353"/>
                  <a:pt x="8748971" y="243487"/>
                  <a:pt x="8785543" y="263406"/>
                </a:cubicBezTo>
                <a:cubicBezTo>
                  <a:pt x="8826293" y="268498"/>
                  <a:pt x="8797654" y="254573"/>
                  <a:pt x="8830588" y="265483"/>
                </a:cubicBezTo>
                <a:cubicBezTo>
                  <a:pt x="8849202" y="267272"/>
                  <a:pt x="8877544" y="266277"/>
                  <a:pt x="8905142" y="264958"/>
                </a:cubicBezTo>
                <a:lnTo>
                  <a:pt x="8968582" y="262728"/>
                </a:lnTo>
                <a:lnTo>
                  <a:pt x="8972994" y="263284"/>
                </a:lnTo>
                <a:lnTo>
                  <a:pt x="9004605" y="258041"/>
                </a:lnTo>
                <a:lnTo>
                  <a:pt x="9016165" y="261258"/>
                </a:lnTo>
                <a:cubicBezTo>
                  <a:pt x="9028775" y="267579"/>
                  <a:pt x="9039083" y="277488"/>
                  <a:pt x="9043297" y="281547"/>
                </a:cubicBezTo>
                <a:lnTo>
                  <a:pt x="9048315" y="279264"/>
                </a:lnTo>
                <a:lnTo>
                  <a:pt x="9054706" y="278538"/>
                </a:lnTo>
                <a:lnTo>
                  <a:pt x="9070919" y="281810"/>
                </a:lnTo>
                <a:lnTo>
                  <a:pt x="9076813" y="283909"/>
                </a:lnTo>
                <a:cubicBezTo>
                  <a:pt x="9080948" y="285030"/>
                  <a:pt x="9083794" y="285362"/>
                  <a:pt x="9085871" y="285133"/>
                </a:cubicBezTo>
                <a:lnTo>
                  <a:pt x="9086159" y="284887"/>
                </a:lnTo>
                <a:lnTo>
                  <a:pt x="9134606" y="288168"/>
                </a:lnTo>
                <a:cubicBezTo>
                  <a:pt x="9149441" y="274272"/>
                  <a:pt x="9194106" y="309414"/>
                  <a:pt x="9195590" y="279568"/>
                </a:cubicBezTo>
                <a:cubicBezTo>
                  <a:pt x="9212898" y="284479"/>
                  <a:pt x="9220866" y="298055"/>
                  <a:pt x="9219336" y="278133"/>
                </a:cubicBezTo>
                <a:cubicBezTo>
                  <a:pt x="9225159" y="279201"/>
                  <a:pt x="9229164" y="278078"/>
                  <a:pt x="9232362" y="275894"/>
                </a:cubicBezTo>
                <a:lnTo>
                  <a:pt x="9283638" y="299924"/>
                </a:lnTo>
                <a:lnTo>
                  <a:pt x="9371484" y="329634"/>
                </a:lnTo>
                <a:lnTo>
                  <a:pt x="9404829" y="339038"/>
                </a:lnTo>
                <a:lnTo>
                  <a:pt x="9427021" y="358784"/>
                </a:lnTo>
                <a:cubicBezTo>
                  <a:pt x="9500124" y="364086"/>
                  <a:pt x="9604652" y="390635"/>
                  <a:pt x="9670844" y="405128"/>
                </a:cubicBezTo>
                <a:cubicBezTo>
                  <a:pt x="9688531" y="417998"/>
                  <a:pt x="9762277" y="426463"/>
                  <a:pt x="9816083" y="416573"/>
                </a:cubicBezTo>
                <a:lnTo>
                  <a:pt x="9936741" y="437044"/>
                </a:lnTo>
                <a:cubicBezTo>
                  <a:pt x="9978091" y="447025"/>
                  <a:pt x="10008641" y="443705"/>
                  <a:pt x="10050093" y="443783"/>
                </a:cubicBezTo>
                <a:cubicBezTo>
                  <a:pt x="10074709" y="448779"/>
                  <a:pt x="10088915" y="449258"/>
                  <a:pt x="10130090" y="459520"/>
                </a:cubicBezTo>
                <a:cubicBezTo>
                  <a:pt x="10137791" y="458564"/>
                  <a:pt x="10165777" y="459877"/>
                  <a:pt x="10173456" y="457749"/>
                </a:cubicBezTo>
                <a:lnTo>
                  <a:pt x="10218232" y="459820"/>
                </a:lnTo>
                <a:lnTo>
                  <a:pt x="10354176" y="471377"/>
                </a:lnTo>
                <a:cubicBezTo>
                  <a:pt x="10367946" y="478917"/>
                  <a:pt x="10417270" y="488110"/>
                  <a:pt x="10430681" y="481226"/>
                </a:cubicBezTo>
                <a:cubicBezTo>
                  <a:pt x="10441804" y="481366"/>
                  <a:pt x="10469025" y="490181"/>
                  <a:pt x="10478169" y="481774"/>
                </a:cubicBezTo>
                <a:cubicBezTo>
                  <a:pt x="10503830" y="488972"/>
                  <a:pt x="10531359" y="489751"/>
                  <a:pt x="10540907" y="485607"/>
                </a:cubicBezTo>
                <a:cubicBezTo>
                  <a:pt x="10569054" y="475472"/>
                  <a:pt x="10590882" y="489185"/>
                  <a:pt x="10614941" y="487592"/>
                </a:cubicBezTo>
                <a:cubicBezTo>
                  <a:pt x="10654657" y="492458"/>
                  <a:pt x="10645652" y="516778"/>
                  <a:pt x="10674098" y="521656"/>
                </a:cubicBezTo>
                <a:cubicBezTo>
                  <a:pt x="10737163" y="537583"/>
                  <a:pt x="10829686" y="559302"/>
                  <a:pt x="10874834" y="574867"/>
                </a:cubicBezTo>
                <a:cubicBezTo>
                  <a:pt x="10919981" y="590432"/>
                  <a:pt x="10878682" y="577481"/>
                  <a:pt x="10944981" y="615042"/>
                </a:cubicBezTo>
                <a:cubicBezTo>
                  <a:pt x="10976235" y="616974"/>
                  <a:pt x="10982969" y="648568"/>
                  <a:pt x="11006376" y="645957"/>
                </a:cubicBezTo>
                <a:cubicBezTo>
                  <a:pt x="11005343" y="630631"/>
                  <a:pt x="11047577" y="676048"/>
                  <a:pt x="11076308" y="675698"/>
                </a:cubicBezTo>
                <a:cubicBezTo>
                  <a:pt x="11093142" y="677175"/>
                  <a:pt x="11131116" y="681348"/>
                  <a:pt x="11148789" y="685041"/>
                </a:cubicBezTo>
                <a:cubicBezTo>
                  <a:pt x="11177310" y="688243"/>
                  <a:pt x="11217768" y="714725"/>
                  <a:pt x="11249129" y="684218"/>
                </a:cubicBezTo>
                <a:cubicBezTo>
                  <a:pt x="11276269" y="697037"/>
                  <a:pt x="11257432" y="693670"/>
                  <a:pt x="11299915" y="692177"/>
                </a:cubicBezTo>
                <a:cubicBezTo>
                  <a:pt x="11314401" y="703224"/>
                  <a:pt x="11371412" y="714421"/>
                  <a:pt x="11386973" y="708209"/>
                </a:cubicBezTo>
                <a:cubicBezTo>
                  <a:pt x="11425657" y="716286"/>
                  <a:pt x="11454555" y="715485"/>
                  <a:pt x="11500105" y="735014"/>
                </a:cubicBezTo>
                <a:cubicBezTo>
                  <a:pt x="11545172" y="751781"/>
                  <a:pt x="11573053" y="787789"/>
                  <a:pt x="11621735" y="789584"/>
                </a:cubicBezTo>
                <a:lnTo>
                  <a:pt x="11691200" y="867902"/>
                </a:lnTo>
                <a:cubicBezTo>
                  <a:pt x="11734106" y="911360"/>
                  <a:pt x="11773008" y="895495"/>
                  <a:pt x="11819427" y="911634"/>
                </a:cubicBezTo>
                <a:lnTo>
                  <a:pt x="11969720" y="964737"/>
                </a:lnTo>
                <a:cubicBezTo>
                  <a:pt x="12009110" y="978008"/>
                  <a:pt x="12010206" y="989588"/>
                  <a:pt x="12055766" y="991268"/>
                </a:cubicBezTo>
                <a:cubicBezTo>
                  <a:pt x="12105723" y="1003445"/>
                  <a:pt x="12068493" y="1020292"/>
                  <a:pt x="12171539" y="995427"/>
                </a:cubicBezTo>
                <a:cubicBezTo>
                  <a:pt x="12174929" y="995822"/>
                  <a:pt x="12180763" y="996228"/>
                  <a:pt x="12187831" y="996580"/>
                </a:cubicBezTo>
                <a:lnTo>
                  <a:pt x="12192000" y="996726"/>
                </a:lnTo>
                <a:lnTo>
                  <a:pt x="12192000" y="4939827"/>
                </a:lnTo>
                <a:lnTo>
                  <a:pt x="0" y="4939827"/>
                </a:lnTo>
                <a:lnTo>
                  <a:pt x="0" y="512043"/>
                </a:lnTo>
                <a:lnTo>
                  <a:pt x="7381" y="512580"/>
                </a:lnTo>
                <a:cubicBezTo>
                  <a:pt x="39359" y="514524"/>
                  <a:pt x="72732" y="514144"/>
                  <a:pt x="100029" y="504758"/>
                </a:cubicBezTo>
                <a:cubicBezTo>
                  <a:pt x="115935" y="525779"/>
                  <a:pt x="143126" y="489229"/>
                  <a:pt x="155244" y="525130"/>
                </a:cubicBezTo>
                <a:cubicBezTo>
                  <a:pt x="173881" y="522487"/>
                  <a:pt x="242791" y="514086"/>
                  <a:pt x="254366" y="534449"/>
                </a:cubicBezTo>
                <a:cubicBezTo>
                  <a:pt x="303041" y="537382"/>
                  <a:pt x="380161" y="541650"/>
                  <a:pt x="447292" y="542725"/>
                </a:cubicBezTo>
                <a:cubicBezTo>
                  <a:pt x="530282" y="553078"/>
                  <a:pt x="572130" y="539673"/>
                  <a:pt x="628105" y="547853"/>
                </a:cubicBezTo>
                <a:cubicBezTo>
                  <a:pt x="661608" y="509671"/>
                  <a:pt x="746152" y="605137"/>
                  <a:pt x="783146" y="591799"/>
                </a:cubicBezTo>
                <a:cubicBezTo>
                  <a:pt x="862499" y="590113"/>
                  <a:pt x="949481" y="579142"/>
                  <a:pt x="1043676" y="591887"/>
                </a:cubicBezTo>
                <a:cubicBezTo>
                  <a:pt x="1120353" y="576991"/>
                  <a:pt x="1172004" y="553592"/>
                  <a:pt x="1281816" y="520946"/>
                </a:cubicBezTo>
                <a:cubicBezTo>
                  <a:pt x="1339915" y="511282"/>
                  <a:pt x="1459480" y="554579"/>
                  <a:pt x="1486347" y="487310"/>
                </a:cubicBezTo>
                <a:cubicBezTo>
                  <a:pt x="1507765" y="532008"/>
                  <a:pt x="1539168" y="465954"/>
                  <a:pt x="1568079" y="462531"/>
                </a:cubicBezTo>
                <a:cubicBezTo>
                  <a:pt x="1587821" y="491525"/>
                  <a:pt x="1601468" y="469316"/>
                  <a:pt x="1622516" y="466058"/>
                </a:cubicBezTo>
                <a:cubicBezTo>
                  <a:pt x="1630056" y="483510"/>
                  <a:pt x="1647504" y="484261"/>
                  <a:pt x="1655457" y="465359"/>
                </a:cubicBezTo>
                <a:cubicBezTo>
                  <a:pt x="1651800" y="419723"/>
                  <a:pt x="1709718" y="447719"/>
                  <a:pt x="1717454" y="417203"/>
                </a:cubicBezTo>
                <a:cubicBezTo>
                  <a:pt x="1753115" y="414011"/>
                  <a:pt x="1882851" y="412376"/>
                  <a:pt x="1913794" y="365255"/>
                </a:cubicBezTo>
                <a:cubicBezTo>
                  <a:pt x="2001060" y="361067"/>
                  <a:pt x="2099559" y="366414"/>
                  <a:pt x="2129762" y="367832"/>
                </a:cubicBezTo>
                <a:cubicBezTo>
                  <a:pt x="2215380" y="355065"/>
                  <a:pt x="2248807" y="343296"/>
                  <a:pt x="2376970" y="350129"/>
                </a:cubicBezTo>
                <a:cubicBezTo>
                  <a:pt x="2393251" y="360463"/>
                  <a:pt x="2473371" y="379419"/>
                  <a:pt x="2480155" y="359227"/>
                </a:cubicBezTo>
                <a:cubicBezTo>
                  <a:pt x="2520060" y="359505"/>
                  <a:pt x="2561270" y="311415"/>
                  <a:pt x="2586782" y="339352"/>
                </a:cubicBezTo>
                <a:cubicBezTo>
                  <a:pt x="2585230" y="294982"/>
                  <a:pt x="2653633" y="316689"/>
                  <a:pt x="2679617" y="305383"/>
                </a:cubicBezTo>
                <a:cubicBezTo>
                  <a:pt x="2721434" y="266011"/>
                  <a:pt x="2746765" y="276002"/>
                  <a:pt x="2788947" y="250375"/>
                </a:cubicBezTo>
                <a:cubicBezTo>
                  <a:pt x="2851672" y="235447"/>
                  <a:pt x="2913075" y="252766"/>
                  <a:pt x="2965530" y="245958"/>
                </a:cubicBezTo>
                <a:cubicBezTo>
                  <a:pt x="3001911" y="238336"/>
                  <a:pt x="3090203" y="217828"/>
                  <a:pt x="3103677" y="209527"/>
                </a:cubicBezTo>
                <a:lnTo>
                  <a:pt x="3126759" y="211226"/>
                </a:lnTo>
                <a:cubicBezTo>
                  <a:pt x="3136908" y="211889"/>
                  <a:pt x="3148903" y="212490"/>
                  <a:pt x="3164020" y="212779"/>
                </a:cubicBezTo>
                <a:cubicBezTo>
                  <a:pt x="3225474" y="210084"/>
                  <a:pt x="3231859" y="218227"/>
                  <a:pt x="3285019" y="220535"/>
                </a:cubicBezTo>
                <a:cubicBezTo>
                  <a:pt x="3318541" y="222809"/>
                  <a:pt x="3359787" y="223898"/>
                  <a:pt x="3365154" y="226416"/>
                </a:cubicBezTo>
                <a:lnTo>
                  <a:pt x="3367507" y="225416"/>
                </a:lnTo>
                <a:cubicBezTo>
                  <a:pt x="3377583" y="223667"/>
                  <a:pt x="3383502" y="224760"/>
                  <a:pt x="3387567" y="227103"/>
                </a:cubicBezTo>
                <a:lnTo>
                  <a:pt x="3498001" y="231941"/>
                </a:lnTo>
                <a:cubicBezTo>
                  <a:pt x="3513569" y="226158"/>
                  <a:pt x="3539132" y="232525"/>
                  <a:pt x="3561557" y="228095"/>
                </a:cubicBezTo>
                <a:cubicBezTo>
                  <a:pt x="3574944" y="230843"/>
                  <a:pt x="3597426" y="216287"/>
                  <a:pt x="3611920" y="218094"/>
                </a:cubicBezTo>
                <a:lnTo>
                  <a:pt x="3620528" y="218788"/>
                </a:lnTo>
                <a:lnTo>
                  <a:pt x="3620766" y="218511"/>
                </a:lnTo>
                <a:cubicBezTo>
                  <a:pt x="3622780" y="218042"/>
                  <a:pt x="3625663" y="218038"/>
                  <a:pt x="3629977" y="218664"/>
                </a:cubicBezTo>
                <a:lnTo>
                  <a:pt x="3636217" y="220048"/>
                </a:lnTo>
                <a:lnTo>
                  <a:pt x="3709484" y="186927"/>
                </a:lnTo>
                <a:cubicBezTo>
                  <a:pt x="3731015" y="183190"/>
                  <a:pt x="3745790" y="180810"/>
                  <a:pt x="3761342" y="177474"/>
                </a:cubicBezTo>
                <a:lnTo>
                  <a:pt x="3799748" y="167154"/>
                </a:lnTo>
                <a:lnTo>
                  <a:pt x="3922756" y="194044"/>
                </a:lnTo>
                <a:cubicBezTo>
                  <a:pt x="3960877" y="203465"/>
                  <a:pt x="3965250" y="215357"/>
                  <a:pt x="4028476" y="223679"/>
                </a:cubicBezTo>
                <a:cubicBezTo>
                  <a:pt x="4088751" y="228019"/>
                  <a:pt x="4139112" y="248870"/>
                  <a:pt x="4191582" y="238952"/>
                </a:cubicBezTo>
                <a:cubicBezTo>
                  <a:pt x="4210842" y="254091"/>
                  <a:pt x="4229809" y="260810"/>
                  <a:pt x="4251024" y="240874"/>
                </a:cubicBezTo>
                <a:cubicBezTo>
                  <a:pt x="4306627" y="250935"/>
                  <a:pt x="4317066" y="281625"/>
                  <a:pt x="4355275" y="260205"/>
                </a:cubicBezTo>
                <a:cubicBezTo>
                  <a:pt x="4390577" y="327090"/>
                  <a:pt x="4385658" y="272111"/>
                  <a:pt x="4423807" y="270366"/>
                </a:cubicBezTo>
                <a:cubicBezTo>
                  <a:pt x="4457666" y="271864"/>
                  <a:pt x="4523223" y="267475"/>
                  <a:pt x="4558432" y="269194"/>
                </a:cubicBezTo>
                <a:cubicBezTo>
                  <a:pt x="4594553" y="230955"/>
                  <a:pt x="4596517" y="287120"/>
                  <a:pt x="4635061" y="280682"/>
                </a:cubicBezTo>
                <a:cubicBezTo>
                  <a:pt x="4676560" y="281955"/>
                  <a:pt x="4741782" y="292968"/>
                  <a:pt x="4807427" y="276835"/>
                </a:cubicBezTo>
                <a:cubicBezTo>
                  <a:pt x="4876769" y="256626"/>
                  <a:pt x="4951997" y="249407"/>
                  <a:pt x="5028933" y="183887"/>
                </a:cubicBezTo>
                <a:cubicBezTo>
                  <a:pt x="5044713" y="164149"/>
                  <a:pt x="5073685" y="161161"/>
                  <a:pt x="5093642" y="177214"/>
                </a:cubicBezTo>
                <a:cubicBezTo>
                  <a:pt x="5097077" y="179978"/>
                  <a:pt x="5100108" y="183212"/>
                  <a:pt x="5102642" y="186816"/>
                </a:cubicBezTo>
                <a:cubicBezTo>
                  <a:pt x="5150234" y="139156"/>
                  <a:pt x="5169674" y="190314"/>
                  <a:pt x="5193590" y="156458"/>
                </a:cubicBezTo>
                <a:cubicBezTo>
                  <a:pt x="5257854" y="151722"/>
                  <a:pt x="5301917" y="175841"/>
                  <a:pt x="5323922" y="146332"/>
                </a:cubicBezTo>
                <a:cubicBezTo>
                  <a:pt x="5355266" y="153538"/>
                  <a:pt x="5392601" y="198271"/>
                  <a:pt x="5421860" y="167298"/>
                </a:cubicBezTo>
                <a:cubicBezTo>
                  <a:pt x="5420630" y="196364"/>
                  <a:pt x="5461576" y="151467"/>
                  <a:pt x="5476948" y="173249"/>
                </a:cubicBezTo>
                <a:cubicBezTo>
                  <a:pt x="5487334" y="191763"/>
                  <a:pt x="5502178" y="182456"/>
                  <a:pt x="5516842" y="184018"/>
                </a:cubicBezTo>
                <a:cubicBezTo>
                  <a:pt x="5533140" y="200158"/>
                  <a:pt x="5599828" y="189750"/>
                  <a:pt x="5619415" y="176781"/>
                </a:cubicBezTo>
                <a:cubicBezTo>
                  <a:pt x="5690073" y="168499"/>
                  <a:pt x="5748631" y="186964"/>
                  <a:pt x="5789867" y="150304"/>
                </a:cubicBezTo>
                <a:cubicBezTo>
                  <a:pt x="5802836" y="146282"/>
                  <a:pt x="5814753" y="145947"/>
                  <a:pt x="5825953" y="147907"/>
                </a:cubicBezTo>
                <a:lnTo>
                  <a:pt x="5856168" y="158719"/>
                </a:lnTo>
                <a:lnTo>
                  <a:pt x="5862476" y="172447"/>
                </a:lnTo>
                <a:lnTo>
                  <a:pt x="5882195" y="173195"/>
                </a:lnTo>
                <a:lnTo>
                  <a:pt x="5952585" y="161012"/>
                </a:lnTo>
                <a:cubicBezTo>
                  <a:pt x="5962273" y="166588"/>
                  <a:pt x="5992020" y="151579"/>
                  <a:pt x="6001964" y="154786"/>
                </a:cubicBezTo>
                <a:cubicBezTo>
                  <a:pt x="6061748" y="122178"/>
                  <a:pt x="6101539" y="131534"/>
                  <a:pt x="6184207" y="132658"/>
                </a:cubicBezTo>
                <a:cubicBezTo>
                  <a:pt x="6266582" y="127016"/>
                  <a:pt x="6286876" y="151859"/>
                  <a:pt x="6415830" y="136006"/>
                </a:cubicBezTo>
                <a:cubicBezTo>
                  <a:pt x="6563502" y="116945"/>
                  <a:pt x="6684679" y="79367"/>
                  <a:pt x="6756965" y="57636"/>
                </a:cubicBezTo>
                <a:cubicBezTo>
                  <a:pt x="6761544" y="48663"/>
                  <a:pt x="6812642" y="36519"/>
                  <a:pt x="6819400" y="30742"/>
                </a:cubicBezTo>
                <a:lnTo>
                  <a:pt x="6986370" y="12659"/>
                </a:lnTo>
                <a:lnTo>
                  <a:pt x="6989536" y="14528"/>
                </a:lnTo>
                <a:cubicBezTo>
                  <a:pt x="7002946" y="17364"/>
                  <a:pt x="7010700" y="14716"/>
                  <a:pt x="7015933" y="9653"/>
                </a:cubicBezTo>
                <a:lnTo>
                  <a:pt x="7020592" y="1651"/>
                </a:lnTo>
                <a:lnTo>
                  <a:pt x="7025905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3F400-84D6-3287-F560-1359668A7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744" y="5198168"/>
            <a:ext cx="9859618" cy="6427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/>
              <a:t>.</a:t>
            </a: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389D0BC-BA1D-4360-88F9-D9ECCBDAB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17950" y="647758"/>
            <a:ext cx="8355105" cy="4392652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Thankyou Stock Illustrations – 1,553 ...">
            <a:extLst>
              <a:ext uri="{FF2B5EF4-FFF2-40B4-BE49-F238E27FC236}">
                <a16:creationId xmlns:a16="http://schemas.microsoft.com/office/drawing/2014/main" id="{F950A18C-666D-47FB-23AB-66A07AA053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64" b="8138"/>
          <a:stretch/>
        </p:blipFill>
        <p:spPr>
          <a:xfrm>
            <a:off x="2079812" y="805516"/>
            <a:ext cx="8032376" cy="407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80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8186A5B-39EE-2877-EFAA-7E849CED0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950" y="291042"/>
            <a:ext cx="3615267" cy="795338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4000" b="1" dirty="0">
                <a:latin typeface="Times New Roman"/>
                <a:cs typeface="Times New Roman"/>
              </a:rPr>
              <a:t>Team Members</a:t>
            </a:r>
            <a:endParaRPr lang="en-US" sz="4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7D5D7A-3F5C-C1B4-A7AD-BD863F05A554}"/>
              </a:ext>
            </a:extLst>
          </p:cNvPr>
          <p:cNvSpPr txBox="1"/>
          <p:nvPr/>
        </p:nvSpPr>
        <p:spPr>
          <a:xfrm>
            <a:off x="232833" y="4444999"/>
            <a:ext cx="4286250" cy="181588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Ø"/>
            </a:pPr>
            <a:r>
              <a:rPr lang="en-US" sz="2800" b="1" i="1" dirty="0">
                <a:latin typeface="Times New Roman"/>
                <a:cs typeface="Times New Roman"/>
              </a:rPr>
              <a:t>Jyotesh </a:t>
            </a:r>
            <a:r>
              <a:rPr lang="en-US" sz="2800" b="1" i="1" err="1">
                <a:latin typeface="Times New Roman"/>
                <a:cs typeface="Times New Roman"/>
              </a:rPr>
              <a:t>Lagishetty</a:t>
            </a:r>
            <a:endParaRPr lang="en-US" sz="2800" b="1" i="1">
              <a:latin typeface="Times New Roman"/>
              <a:cs typeface="Times New Roman"/>
            </a:endParaRPr>
          </a:p>
          <a:p>
            <a:pPr marL="457200" indent="-457200">
              <a:buFont typeface="Wingdings"/>
              <a:buChar char="Ø"/>
            </a:pPr>
            <a:r>
              <a:rPr lang="en-US" sz="2800" b="1" i="1" dirty="0">
                <a:latin typeface="Times New Roman"/>
                <a:cs typeface="Times New Roman"/>
              </a:rPr>
              <a:t>Pallavi Bongu</a:t>
            </a:r>
          </a:p>
          <a:p>
            <a:pPr marL="457200" indent="-457200">
              <a:buFont typeface="Wingdings"/>
              <a:buChar char="Ø"/>
            </a:pPr>
            <a:r>
              <a:rPr lang="en-US" sz="2800" b="1" i="1" err="1">
                <a:latin typeface="Times New Roman"/>
                <a:cs typeface="Times New Roman"/>
              </a:rPr>
              <a:t>Kalkesh</a:t>
            </a:r>
            <a:r>
              <a:rPr lang="en-US" sz="2800" b="1" i="1" dirty="0">
                <a:latin typeface="Times New Roman"/>
                <a:cs typeface="Times New Roman"/>
              </a:rPr>
              <a:t> </a:t>
            </a:r>
            <a:r>
              <a:rPr lang="en-US" sz="2800" b="1" i="1" err="1">
                <a:latin typeface="Times New Roman"/>
                <a:cs typeface="Times New Roman"/>
              </a:rPr>
              <a:t>Gembali</a:t>
            </a:r>
            <a:endParaRPr lang="en-US" sz="2800" b="1" i="1">
              <a:latin typeface="Times New Roman"/>
              <a:cs typeface="Times New Roman"/>
            </a:endParaRPr>
          </a:p>
          <a:p>
            <a:pPr marL="457200" indent="-457200">
              <a:buFont typeface="Wingdings"/>
              <a:buChar char="Ø"/>
            </a:pPr>
            <a:r>
              <a:rPr lang="en-US" sz="2800" b="1" i="1" dirty="0">
                <a:latin typeface="Times New Roman"/>
                <a:cs typeface="Times New Roman"/>
              </a:rPr>
              <a:t>Keerthi </a:t>
            </a:r>
            <a:r>
              <a:rPr lang="en-US" sz="2800" b="1" i="1" err="1">
                <a:latin typeface="Times New Roman"/>
                <a:cs typeface="Times New Roman"/>
              </a:rPr>
              <a:t>Balabhadruni</a:t>
            </a:r>
            <a:endParaRPr lang="en-US" sz="2800" b="1" i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74100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bulb on yellow background with sketched light beams and cord">
            <a:extLst>
              <a:ext uri="{FF2B5EF4-FFF2-40B4-BE49-F238E27FC236}">
                <a16:creationId xmlns:a16="http://schemas.microsoft.com/office/drawing/2014/main" id="{DA387C79-9494-D66D-670B-135556F445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7000"/>
                    </a14:imgEffect>
                    <a14:imgEffect>
                      <a14:brightnessContrast bright="23000" contrast="4000"/>
                    </a14:imgEffect>
                  </a14:imgLayer>
                </a14:imgProps>
              </a:ext>
            </a:extLst>
          </a:blip>
          <a:srcRect l="2795" r="6296" b="1685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DAF48A-5F80-82A7-F95B-978F80EE1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116" y="-26458"/>
            <a:ext cx="9700684" cy="1727729"/>
          </a:xfrm>
        </p:spPr>
        <p:txBody>
          <a:bodyPr>
            <a:normAutofit/>
          </a:bodyPr>
          <a:lstStyle/>
          <a:p>
            <a:r>
              <a:rPr lang="en-US" b="1">
                <a:latin typeface="Times New Roman"/>
                <a:cs typeface="Times New Roman"/>
              </a:rPr>
              <a:t>Statement of Project Objectives</a:t>
            </a:r>
            <a:br>
              <a:rPr lang="en-US" b="1">
                <a:latin typeface="Times New Roman"/>
                <a:cs typeface="Times New Roman"/>
              </a:rPr>
            </a:br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43B97AC-43E6-D373-4AED-94C6B5978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00" y="862542"/>
            <a:ext cx="10960100" cy="599175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Times New Roman"/>
                <a:cs typeface="Times New Roman"/>
              </a:rPr>
              <a:t>Devanagari is the primary writing system for Hindi, Marathi, Nepali, and Sanskrit languages. The model is trained on a dataset of 46 classes, with 2000 images per class.</a:t>
            </a:r>
          </a:p>
          <a:p>
            <a:pPr marL="0" indent="0">
              <a:buNone/>
            </a:pPr>
            <a:r>
              <a:rPr lang="en-US" sz="2000" b="1" dirty="0">
                <a:latin typeface="Times New Roman"/>
                <a:ea typeface="+mn-lt"/>
                <a:cs typeface="+mn-lt"/>
              </a:rPr>
              <a:t>The objective of this project is to develop a robust and accurate system for recognizing handwritten Devanagari characters using Convolutional Neural Networks (CNNs). The system aims to achieve the following objectives:</a:t>
            </a:r>
            <a:endParaRPr lang="en-US" sz="2000" b="1" dirty="0">
              <a:latin typeface="Times New Roman"/>
              <a:cs typeface="Times New Roman"/>
            </a:endParaRPr>
          </a:p>
          <a:p>
            <a:r>
              <a:rPr lang="en-US" sz="2000" b="1" dirty="0">
                <a:latin typeface="Times New Roman"/>
                <a:ea typeface="+mn-lt"/>
                <a:cs typeface="+mn-lt"/>
              </a:rPr>
              <a:t> Develop a dataset of handwritten Devanagari characters for training and testing the CNN model.</a:t>
            </a:r>
            <a:endParaRPr lang="en-US" sz="2000" b="1" dirty="0">
              <a:latin typeface="Times New Roman"/>
              <a:cs typeface="Times New Roman"/>
            </a:endParaRPr>
          </a:p>
          <a:p>
            <a:r>
              <a:rPr lang="en-US" sz="2000" b="1" dirty="0">
                <a:latin typeface="Times New Roman"/>
                <a:ea typeface="+mn-lt"/>
                <a:cs typeface="+mn-lt"/>
              </a:rPr>
              <a:t> Preprocess the dataset to enhance the quality of the images and prepare them for training.</a:t>
            </a:r>
            <a:endParaRPr lang="en-US" sz="2000" b="1" dirty="0">
              <a:latin typeface="Times New Roman"/>
              <a:cs typeface="Times New Roman"/>
            </a:endParaRPr>
          </a:p>
          <a:p>
            <a:r>
              <a:rPr lang="en-US" sz="2000" b="1" dirty="0">
                <a:latin typeface="Times New Roman"/>
                <a:ea typeface="+mn-lt"/>
                <a:cs typeface="+mn-lt"/>
              </a:rPr>
              <a:t> Design and implement a CNN architecture suitable for recognizing Devanagari characters.</a:t>
            </a:r>
            <a:endParaRPr lang="en-US" sz="2000" b="1" dirty="0">
              <a:latin typeface="Times New Roman"/>
              <a:cs typeface="Times New Roman"/>
            </a:endParaRPr>
          </a:p>
          <a:p>
            <a:r>
              <a:rPr lang="en-US" sz="2000" b="1" dirty="0">
                <a:latin typeface="Times New Roman"/>
                <a:ea typeface="+mn-lt"/>
                <a:cs typeface="+mn-lt"/>
              </a:rPr>
              <a:t> the CNN model using the prepared dataset to achieve high accuracy in character recognition.</a:t>
            </a:r>
            <a:endParaRPr lang="en-US" sz="2000" b="1" dirty="0">
              <a:latin typeface="Times New Roman"/>
              <a:cs typeface="Times New Roman"/>
            </a:endParaRPr>
          </a:p>
          <a:p>
            <a:r>
              <a:rPr lang="en-US" sz="2000" b="1" dirty="0">
                <a:latin typeface="Times New Roman"/>
                <a:ea typeface="+mn-lt"/>
                <a:cs typeface="+mn-lt"/>
              </a:rPr>
              <a:t> Evaluate the trained model on a separate test dataset to measure its performance in terms of accuracy and efficiency.</a:t>
            </a:r>
            <a:endParaRPr lang="en-US" sz="2000" b="1" dirty="0">
              <a:latin typeface="Times New Roman"/>
              <a:cs typeface="Times New Roman"/>
            </a:endParaRPr>
          </a:p>
          <a:p>
            <a:r>
              <a:rPr lang="en-US" sz="2000" b="1" dirty="0">
                <a:latin typeface="Times New Roman"/>
                <a:ea typeface="+mn-lt"/>
                <a:cs typeface="+mn-lt"/>
              </a:rPr>
              <a:t> Fine-tune the model and optimize its hyperparameters to improve performance.</a:t>
            </a:r>
            <a:endParaRPr lang="en-US" sz="2000" b="1" dirty="0">
              <a:latin typeface="Times New Roman"/>
              <a:cs typeface="Times New Roman"/>
            </a:endParaRPr>
          </a:p>
          <a:p>
            <a:r>
              <a:rPr lang="en-US" sz="2000" b="1" dirty="0">
                <a:latin typeface="Times New Roman"/>
                <a:ea typeface="+mn-lt"/>
                <a:cs typeface="+mn-lt"/>
              </a:rPr>
              <a:t> Compare the performance of the CNN model with existing methods for Devanagari character recognition.</a:t>
            </a:r>
            <a:endParaRPr lang="en-US" sz="2000" b="1" dirty="0">
              <a:latin typeface="Times New Roman"/>
              <a:cs typeface="Times New Roman"/>
            </a:endParaRPr>
          </a:p>
          <a:p>
            <a:r>
              <a:rPr lang="en-US" sz="2000" b="1" dirty="0">
                <a:latin typeface="Times New Roman"/>
                <a:ea typeface="+mn-lt"/>
                <a:cs typeface="+mn-lt"/>
              </a:rPr>
              <a:t> Document the process, results, and findings of the project in a comprehensive report.</a:t>
            </a:r>
            <a:endParaRPr lang="en-US" sz="2000" b="1" dirty="0">
              <a:latin typeface="Times New Roman"/>
              <a:cs typeface="Times New Roman"/>
            </a:endParaRPr>
          </a:p>
          <a:p>
            <a:r>
              <a:rPr lang="en-US" sz="2000" b="1" dirty="0">
                <a:latin typeface="Times New Roman"/>
                <a:ea typeface="+mn-lt"/>
                <a:cs typeface="+mn-lt"/>
              </a:rPr>
              <a:t> Provide recommendations for future enhancements and applications of the developed system.</a:t>
            </a:r>
            <a:endParaRPr lang="en-US" sz="20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89442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756604-F837-1858-608C-5D9C45198D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353" r="48" b="114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E9F05D-6983-D3A1-0192-6A6DB8CA8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latin typeface="Times New Roman"/>
                <a:cs typeface="Times New Roman"/>
              </a:rPr>
              <a:t>Statement of Value</a:t>
            </a:r>
            <a:br>
              <a:rPr lang="en-US" b="1">
                <a:latin typeface="Times New Roman"/>
                <a:cs typeface="Times New Roman"/>
              </a:rPr>
            </a:b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4A19229-ECA9-ECC2-D2CF-9423977F1E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7297643"/>
              </p:ext>
            </p:extLst>
          </p:nvPr>
        </p:nvGraphicFramePr>
        <p:xfrm>
          <a:off x="838200" y="1330325"/>
          <a:ext cx="10515600" cy="484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03492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7D8CA2-FA5D-5D37-6E86-014F6A1A8B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7565" r="9085" b="15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57FB4C-5695-8976-B45B-A7212C031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latin typeface="Times New Roman"/>
                <a:cs typeface="Times New Roman"/>
              </a:rPr>
              <a:t>Review of the State of the Art  and Relevant Works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D5C8B96-7392-60BA-FFCB-B2906D91DA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189976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47160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91775D2A-1CF4-D97F-B5E3-F7816D3AD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91" b="233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8FCB0-3004-8B58-0047-253CCE34F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-5292"/>
            <a:ext cx="4504267" cy="1230313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Approach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0B5AE-67B4-D3F4-7ABB-59228A9D0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117" y="1254125"/>
            <a:ext cx="10843683" cy="4922838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/>
          <a:p>
            <a:pPr marL="285750" indent="-285750"/>
            <a:r>
              <a:rPr lang="en-US" sz="2000" dirty="0">
                <a:latin typeface="Times New Roman"/>
                <a:cs typeface="Times New Roman"/>
              </a:rPr>
              <a:t>Utilize a publicly available dataset of labeled Devanagari characters. </a:t>
            </a:r>
            <a:endParaRPr lang="en-US"/>
          </a:p>
          <a:p>
            <a:r>
              <a:rPr lang="en-US" sz="2000" dirty="0">
                <a:latin typeface="Times New Roman"/>
                <a:cs typeface="Times New Roman"/>
              </a:rPr>
              <a:t>The dataset should contain a sufficient number of images for each character class to ensure effective training.</a:t>
            </a:r>
          </a:p>
          <a:p>
            <a:r>
              <a:rPr lang="en-US" sz="2000" b="1" dirty="0">
                <a:latin typeface="Times New Roman"/>
                <a:cs typeface="Times New Roman"/>
              </a:rPr>
              <a:t>Algorithms: </a:t>
            </a:r>
            <a:r>
              <a:rPr lang="en-US" sz="2000" dirty="0">
                <a:latin typeface="Times New Roman"/>
                <a:cs typeface="Times New Roman"/>
              </a:rPr>
              <a:t>Convolutional Neural Networks (CNNs).</a:t>
            </a:r>
          </a:p>
          <a:p>
            <a:r>
              <a:rPr lang="en-US" sz="2000" dirty="0">
                <a:latin typeface="Times New Roman"/>
                <a:cs typeface="Times New Roman"/>
              </a:rPr>
              <a:t>Design a custom CNN architecture with convolutional layers for feature extraction, pooling layers for dimensionality reduction, and fully connected layers for classification.</a:t>
            </a:r>
          </a:p>
          <a:p>
            <a:r>
              <a:rPr lang="en-US" sz="2000" dirty="0">
                <a:latin typeface="Times New Roman"/>
                <a:cs typeface="Times New Roman"/>
              </a:rPr>
              <a:t>The specific architecture will be chosen based on the complexity of the dataset and computational resources available.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Training Process: Preprocess the data by resizing images, normalizing pixel values, and potentially applying data augmentation techniques.</a:t>
            </a:r>
          </a:p>
          <a:p>
            <a:r>
              <a:rPr lang="en-US" sz="2000" dirty="0">
                <a:latin typeface="Times New Roman"/>
                <a:cs typeface="Times New Roman"/>
              </a:rPr>
              <a:t>Train the CNN model on the preprocessed data using an appropriate optimizer (e.g., Adam) and         loss function (e.g., categorical cross-entropy).</a:t>
            </a:r>
          </a:p>
          <a:p>
            <a:r>
              <a:rPr lang="en-US" sz="2000" dirty="0">
                <a:latin typeface="Times New Roman"/>
                <a:cs typeface="Times New Roman"/>
              </a:rPr>
              <a:t>Monitor the training process using validation data to prevent overfitting.</a:t>
            </a:r>
            <a:endParaRPr lang="en-US" sz="2000"/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133035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8A181E6-11B8-8A23-7AEA-6A5E8430AF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3278" r="9085" b="-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7FEB01-7C9F-3CC5-C869-9B8E9413F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Deliverables</a:t>
            </a:r>
            <a:endParaRPr lang="en-US" dirty="0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8E131EB8-0501-62B9-A350-AE0CB02E93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7358499"/>
              </p:ext>
            </p:extLst>
          </p:nvPr>
        </p:nvGraphicFramePr>
        <p:xfrm>
          <a:off x="419100" y="18510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16065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91775D2A-1CF4-D97F-B5E3-F7816D3AD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91" b="233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8FCB0-3004-8B58-0047-253CCE34F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-5292"/>
            <a:ext cx="4504267" cy="1230313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Code 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2EC28E9-47D0-B607-72AD-1DFC10C04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1894417"/>
            <a:ext cx="5581650" cy="3052233"/>
          </a:xfrm>
          <a:prstGeom prst="rect">
            <a:avLst/>
          </a:prstGeom>
        </p:spPr>
      </p:pic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A5C7A69-56F5-E7EC-8713-EDA680AEA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0013"/>
            <a:ext cx="5829300" cy="3241675"/>
          </a:xfrm>
          <a:prstGeom prst="rect">
            <a:avLst/>
          </a:prstGeom>
        </p:spPr>
      </p:pic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5396E9A-D451-D79C-A07E-C4F60452ED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8700" y="3427413"/>
            <a:ext cx="5816600" cy="320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18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91775D2A-1CF4-D97F-B5E3-F7816D3AD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91" b="233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8FCB0-3004-8B58-0047-253CCE34F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-5292"/>
            <a:ext cx="4504267" cy="1230313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Results</a:t>
            </a:r>
          </a:p>
        </p:txBody>
      </p:sp>
      <p:pic>
        <p:nvPicPr>
          <p:cNvPr id="6" name="Picture 5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38F3F40E-081A-5824-E294-F44F6DD00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66" y="1054100"/>
            <a:ext cx="3559268" cy="2540000"/>
          </a:xfrm>
          <a:prstGeom prst="rect">
            <a:avLst/>
          </a:prstGeom>
        </p:spPr>
      </p:pic>
      <p:pic>
        <p:nvPicPr>
          <p:cNvPr id="7" name="Picture 6" descr="A graph of a graph with a green line and a red line&#10;&#10;Description automatically generated">
            <a:extLst>
              <a:ext uri="{FF2B5EF4-FFF2-40B4-BE49-F238E27FC236}">
                <a16:creationId xmlns:a16="http://schemas.microsoft.com/office/drawing/2014/main" id="{3C438AE5-8F3A-05ED-C92E-AF1936E8C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950" y="1054100"/>
            <a:ext cx="3704101" cy="2616200"/>
          </a:xfrm>
          <a:prstGeom prst="rect">
            <a:avLst/>
          </a:prstGeom>
        </p:spPr>
      </p:pic>
      <p:pic>
        <p:nvPicPr>
          <p:cNvPr id="8" name="Picture 7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2E4164B7-8E9F-4A24-06E6-90869FDBE8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4175" y="914400"/>
            <a:ext cx="3748149" cy="2755900"/>
          </a:xfrm>
          <a:prstGeom prst="rect">
            <a:avLst/>
          </a:prstGeom>
        </p:spPr>
      </p:pic>
      <p:pic>
        <p:nvPicPr>
          <p:cNvPr id="9" name="Picture 8" descr="A graph of a number of neighbors&#10;&#10;Description automatically generated">
            <a:extLst>
              <a:ext uri="{FF2B5EF4-FFF2-40B4-BE49-F238E27FC236}">
                <a16:creationId xmlns:a16="http://schemas.microsoft.com/office/drawing/2014/main" id="{75BAB532-ECD6-0D70-0CDC-2123F67E58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00" y="3918744"/>
            <a:ext cx="5168900" cy="2538413"/>
          </a:xfrm>
          <a:prstGeom prst="rect">
            <a:avLst/>
          </a:prstGeom>
        </p:spPr>
      </p:pic>
      <p:pic>
        <p:nvPicPr>
          <p:cNvPr id="11" name="Picture 10" descr="A graph with a line&#10;&#10;Description automatically generated">
            <a:extLst>
              <a:ext uri="{FF2B5EF4-FFF2-40B4-BE49-F238E27FC236}">
                <a16:creationId xmlns:a16="http://schemas.microsoft.com/office/drawing/2014/main" id="{6558F29A-21E7-C897-15B6-8B71FDAD56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8150" y="3810000"/>
            <a:ext cx="389460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29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987</Words>
  <Application>Microsoft Office PowerPoint</Application>
  <PresentationFormat>Widescreen</PresentationFormat>
  <Paragraphs>66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Handwritten Devanagari Script Recognition Using Convolutional Neural Networks (CNNs) </vt:lpstr>
      <vt:lpstr>PowerPoint Presentation</vt:lpstr>
      <vt:lpstr>Statement of Project Objectives </vt:lpstr>
      <vt:lpstr>Statement of Value </vt:lpstr>
      <vt:lpstr>Review of the State of the Art  and Relevant Works</vt:lpstr>
      <vt:lpstr>Approach</vt:lpstr>
      <vt:lpstr>Deliverables</vt:lpstr>
      <vt:lpstr>Code </vt:lpstr>
      <vt:lpstr>Results</vt:lpstr>
      <vt:lpstr>Evaluation Methodology</vt:lpstr>
      <vt:lpstr>Conclusion</vt:lpstr>
      <vt:lpstr>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Members</dc:title>
  <dc:creator>Guna jaswanth reddy</dc:creator>
  <cp:lastModifiedBy>Guna jaswanth reddy</cp:lastModifiedBy>
  <cp:revision>316</cp:revision>
  <dcterms:created xsi:type="dcterms:W3CDTF">2024-03-21T02:49:26Z</dcterms:created>
  <dcterms:modified xsi:type="dcterms:W3CDTF">2024-04-22T02:30:48Z</dcterms:modified>
</cp:coreProperties>
</file>